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handoutMasterIdLst>
    <p:handoutMasterId r:id="rId73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3" r:id="rId37"/>
    <p:sldId id="292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11" autoAdjust="0"/>
    <p:restoredTop sz="96437" autoAdjust="0"/>
  </p:normalViewPr>
  <p:slideViewPr>
    <p:cSldViewPr snapToGrid="0">
      <p:cViewPr varScale="1">
        <p:scale>
          <a:sx n="85" d="100"/>
          <a:sy n="85" d="100"/>
        </p:scale>
        <p:origin x="62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5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78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Školní družina" userId="ca0c5c08-7c3e-4f15-98ef-ce67fe750055" providerId="ADAL" clId="{29B81508-1D21-4470-B01C-3A14A0A86EAA}"/>
    <pc:docChg chg="custSel addSld modSld">
      <pc:chgData name="Školní družina" userId="ca0c5c08-7c3e-4f15-98ef-ce67fe750055" providerId="ADAL" clId="{29B81508-1D21-4470-B01C-3A14A0A86EAA}" dt="2024-08-05T07:00:30.883" v="358" actId="20577"/>
      <pc:docMkLst>
        <pc:docMk/>
      </pc:docMkLst>
      <pc:sldChg chg="modSp add">
        <pc:chgData name="Školní družina" userId="ca0c5c08-7c3e-4f15-98ef-ce67fe750055" providerId="ADAL" clId="{29B81508-1D21-4470-B01C-3A14A0A86EAA}" dt="2024-08-01T15:17:37.509" v="13"/>
        <pc:sldMkLst>
          <pc:docMk/>
          <pc:sldMk cId="1088107642" sldId="299"/>
        </pc:sldMkLst>
        <pc:spChg chg="mod">
          <ac:chgData name="Školní družina" userId="ca0c5c08-7c3e-4f15-98ef-ce67fe750055" providerId="ADAL" clId="{29B81508-1D21-4470-B01C-3A14A0A86EAA}" dt="2024-08-01T15:16:55.446" v="11" actId="20577"/>
          <ac:spMkLst>
            <pc:docMk/>
            <pc:sldMk cId="1088107642" sldId="299"/>
            <ac:spMk id="2" creationId="{46651682-FF10-4E30-B38D-45D56E8D5D1F}"/>
          </ac:spMkLst>
        </pc:spChg>
        <pc:spChg chg="mod">
          <ac:chgData name="Školní družina" userId="ca0c5c08-7c3e-4f15-98ef-ce67fe750055" providerId="ADAL" clId="{29B81508-1D21-4470-B01C-3A14A0A86EAA}" dt="2024-08-01T15:17:37.509" v="13"/>
          <ac:spMkLst>
            <pc:docMk/>
            <pc:sldMk cId="1088107642" sldId="299"/>
            <ac:spMk id="3" creationId="{FB8B0ECB-B63F-4E55-9FB8-87F68835CD90}"/>
          </ac:spMkLst>
        </pc:spChg>
      </pc:sldChg>
      <pc:sldChg chg="addSp delSp modSp add">
        <pc:chgData name="Školní družina" userId="ca0c5c08-7c3e-4f15-98ef-ce67fe750055" providerId="ADAL" clId="{29B81508-1D21-4470-B01C-3A14A0A86EAA}" dt="2024-08-01T15:22:00.315" v="21" actId="931"/>
        <pc:sldMkLst>
          <pc:docMk/>
          <pc:sldMk cId="93696736" sldId="300"/>
        </pc:sldMkLst>
        <pc:spChg chg="del">
          <ac:chgData name="Školní družina" userId="ca0c5c08-7c3e-4f15-98ef-ce67fe750055" providerId="ADAL" clId="{29B81508-1D21-4470-B01C-3A14A0A86EAA}" dt="2024-08-01T15:21:55.573" v="20" actId="931"/>
          <ac:spMkLst>
            <pc:docMk/>
            <pc:sldMk cId="93696736" sldId="300"/>
            <ac:spMk id="3" creationId="{1C617B99-C2FC-4D5A-A0F0-685B534F2E2D}"/>
          </ac:spMkLst>
        </pc:spChg>
        <pc:spChg chg="del">
          <ac:chgData name="Školní družina" userId="ca0c5c08-7c3e-4f15-98ef-ce67fe750055" providerId="ADAL" clId="{29B81508-1D21-4470-B01C-3A14A0A86EAA}" dt="2024-08-01T15:22:00.315" v="21" actId="931"/>
          <ac:spMkLst>
            <pc:docMk/>
            <pc:sldMk cId="93696736" sldId="300"/>
            <ac:spMk id="4" creationId="{1DE54413-EA4E-4845-B3FA-36043ED8D182}"/>
          </ac:spMkLst>
        </pc:spChg>
        <pc:picChg chg="add mod">
          <ac:chgData name="Školní družina" userId="ca0c5c08-7c3e-4f15-98ef-ce67fe750055" providerId="ADAL" clId="{29B81508-1D21-4470-B01C-3A14A0A86EAA}" dt="2024-08-01T15:21:55.573" v="20" actId="931"/>
          <ac:picMkLst>
            <pc:docMk/>
            <pc:sldMk cId="93696736" sldId="300"/>
            <ac:picMk id="6" creationId="{44B56140-7440-42F9-BD2E-751C423E84F5}"/>
          </ac:picMkLst>
        </pc:picChg>
        <pc:picChg chg="add mod">
          <ac:chgData name="Školní družina" userId="ca0c5c08-7c3e-4f15-98ef-ce67fe750055" providerId="ADAL" clId="{29B81508-1D21-4470-B01C-3A14A0A86EAA}" dt="2024-08-01T15:22:00.315" v="21" actId="931"/>
          <ac:picMkLst>
            <pc:docMk/>
            <pc:sldMk cId="93696736" sldId="300"/>
            <ac:picMk id="8" creationId="{EEE54B42-0406-46E1-A3C7-6A8644195F3A}"/>
          </ac:picMkLst>
        </pc:picChg>
      </pc:sldChg>
      <pc:sldChg chg="addSp delSp modSp add">
        <pc:chgData name="Školní družina" userId="ca0c5c08-7c3e-4f15-98ef-ce67fe750055" providerId="ADAL" clId="{29B81508-1D21-4470-B01C-3A14A0A86EAA}" dt="2024-08-01T15:22:13.109" v="23" actId="931"/>
        <pc:sldMkLst>
          <pc:docMk/>
          <pc:sldMk cId="4269916128" sldId="301"/>
        </pc:sldMkLst>
        <pc:spChg chg="del">
          <ac:chgData name="Školní družina" userId="ca0c5c08-7c3e-4f15-98ef-ce67fe750055" providerId="ADAL" clId="{29B81508-1D21-4470-B01C-3A14A0A86EAA}" dt="2024-08-01T15:22:05.118" v="22" actId="931"/>
          <ac:spMkLst>
            <pc:docMk/>
            <pc:sldMk cId="4269916128" sldId="301"/>
            <ac:spMk id="3" creationId="{81AA71A4-9582-451B-98B8-1622ADEE41A1}"/>
          </ac:spMkLst>
        </pc:spChg>
        <pc:spChg chg="del">
          <ac:chgData name="Školní družina" userId="ca0c5c08-7c3e-4f15-98ef-ce67fe750055" providerId="ADAL" clId="{29B81508-1D21-4470-B01C-3A14A0A86EAA}" dt="2024-08-01T15:22:13.109" v="23" actId="931"/>
          <ac:spMkLst>
            <pc:docMk/>
            <pc:sldMk cId="4269916128" sldId="301"/>
            <ac:spMk id="4" creationId="{30B6ABB5-240B-4DB4-96D9-853E260C491D}"/>
          </ac:spMkLst>
        </pc:spChg>
        <pc:picChg chg="add mod">
          <ac:chgData name="Školní družina" userId="ca0c5c08-7c3e-4f15-98ef-ce67fe750055" providerId="ADAL" clId="{29B81508-1D21-4470-B01C-3A14A0A86EAA}" dt="2024-08-01T15:22:05.118" v="22" actId="931"/>
          <ac:picMkLst>
            <pc:docMk/>
            <pc:sldMk cId="4269916128" sldId="301"/>
            <ac:picMk id="6" creationId="{558C6332-4431-4FE3-B838-5263035B3D12}"/>
          </ac:picMkLst>
        </pc:picChg>
        <pc:picChg chg="add mod">
          <ac:chgData name="Školní družina" userId="ca0c5c08-7c3e-4f15-98ef-ce67fe750055" providerId="ADAL" clId="{29B81508-1D21-4470-B01C-3A14A0A86EAA}" dt="2024-08-01T15:22:13.109" v="23" actId="931"/>
          <ac:picMkLst>
            <pc:docMk/>
            <pc:sldMk cId="4269916128" sldId="301"/>
            <ac:picMk id="8" creationId="{AD346B0C-5CEA-4E51-AE0A-234A7063573F}"/>
          </ac:picMkLst>
        </pc:picChg>
      </pc:sldChg>
      <pc:sldChg chg="addSp delSp modSp add">
        <pc:chgData name="Školní družina" userId="ca0c5c08-7c3e-4f15-98ef-ce67fe750055" providerId="ADAL" clId="{29B81508-1D21-4470-B01C-3A14A0A86EAA}" dt="2024-08-01T15:22:26.411" v="27" actId="931"/>
        <pc:sldMkLst>
          <pc:docMk/>
          <pc:sldMk cId="259730930" sldId="302"/>
        </pc:sldMkLst>
        <pc:spChg chg="del">
          <ac:chgData name="Školní družina" userId="ca0c5c08-7c3e-4f15-98ef-ce67fe750055" providerId="ADAL" clId="{29B81508-1D21-4470-B01C-3A14A0A86EAA}" dt="2024-08-01T15:22:17.481" v="24" actId="931"/>
          <ac:spMkLst>
            <pc:docMk/>
            <pc:sldMk cId="259730930" sldId="302"/>
            <ac:spMk id="3" creationId="{CD4BE234-5DDA-4674-85A2-4E2B40179938}"/>
          </ac:spMkLst>
        </pc:spChg>
        <pc:spChg chg="del">
          <ac:chgData name="Školní družina" userId="ca0c5c08-7c3e-4f15-98ef-ce67fe750055" providerId="ADAL" clId="{29B81508-1D21-4470-B01C-3A14A0A86EAA}" dt="2024-08-01T15:22:21.068" v="25" actId="931"/>
          <ac:spMkLst>
            <pc:docMk/>
            <pc:sldMk cId="259730930" sldId="302"/>
            <ac:spMk id="4" creationId="{243C0C0E-C8FA-4BA5-895B-D55478AEBD9E}"/>
          </ac:spMkLst>
        </pc:spChg>
        <pc:spChg chg="add del mod">
          <ac:chgData name="Školní družina" userId="ca0c5c08-7c3e-4f15-98ef-ce67fe750055" providerId="ADAL" clId="{29B81508-1D21-4470-B01C-3A14A0A86EAA}" dt="2024-08-01T15:22:26.411" v="27" actId="931"/>
          <ac:spMkLst>
            <pc:docMk/>
            <pc:sldMk cId="259730930" sldId="302"/>
            <ac:spMk id="10" creationId="{FF796345-55B4-425D-9C9B-101F6B38CE7C}"/>
          </ac:spMkLst>
        </pc:spChg>
        <pc:picChg chg="add mod">
          <ac:chgData name="Školní družina" userId="ca0c5c08-7c3e-4f15-98ef-ce67fe750055" providerId="ADAL" clId="{29B81508-1D21-4470-B01C-3A14A0A86EAA}" dt="2024-08-01T15:22:17.481" v="24" actId="931"/>
          <ac:picMkLst>
            <pc:docMk/>
            <pc:sldMk cId="259730930" sldId="302"/>
            <ac:picMk id="6" creationId="{EDF19A1D-C4F3-4B40-8499-B6923D02C77A}"/>
          </ac:picMkLst>
        </pc:picChg>
        <pc:picChg chg="add del mod">
          <ac:chgData name="Školní družina" userId="ca0c5c08-7c3e-4f15-98ef-ce67fe750055" providerId="ADAL" clId="{29B81508-1D21-4470-B01C-3A14A0A86EAA}" dt="2024-08-01T15:22:22.587" v="26" actId="478"/>
          <ac:picMkLst>
            <pc:docMk/>
            <pc:sldMk cId="259730930" sldId="302"/>
            <ac:picMk id="8" creationId="{65497279-B3D6-4CD1-A85E-822B9E3C007A}"/>
          </ac:picMkLst>
        </pc:picChg>
        <pc:picChg chg="add mod">
          <ac:chgData name="Školní družina" userId="ca0c5c08-7c3e-4f15-98ef-ce67fe750055" providerId="ADAL" clId="{29B81508-1D21-4470-B01C-3A14A0A86EAA}" dt="2024-08-01T15:22:26.411" v="27" actId="931"/>
          <ac:picMkLst>
            <pc:docMk/>
            <pc:sldMk cId="259730930" sldId="302"/>
            <ac:picMk id="12" creationId="{B7B88AF3-76E3-4781-949B-F3D931AB8481}"/>
          </ac:picMkLst>
        </pc:picChg>
      </pc:sldChg>
      <pc:sldChg chg="addSp delSp modSp add">
        <pc:chgData name="Školní družina" userId="ca0c5c08-7c3e-4f15-98ef-ce67fe750055" providerId="ADAL" clId="{29B81508-1D21-4470-B01C-3A14A0A86EAA}" dt="2024-08-01T15:22:35.163" v="29" actId="931"/>
        <pc:sldMkLst>
          <pc:docMk/>
          <pc:sldMk cId="3072839552" sldId="303"/>
        </pc:sldMkLst>
        <pc:spChg chg="del">
          <ac:chgData name="Školní družina" userId="ca0c5c08-7c3e-4f15-98ef-ce67fe750055" providerId="ADAL" clId="{29B81508-1D21-4470-B01C-3A14A0A86EAA}" dt="2024-08-01T15:22:31.293" v="28" actId="931"/>
          <ac:spMkLst>
            <pc:docMk/>
            <pc:sldMk cId="3072839552" sldId="303"/>
            <ac:spMk id="3" creationId="{A1FC933E-BFD1-4581-8DB0-EC4DD5705DB0}"/>
          </ac:spMkLst>
        </pc:spChg>
        <pc:spChg chg="del">
          <ac:chgData name="Školní družina" userId="ca0c5c08-7c3e-4f15-98ef-ce67fe750055" providerId="ADAL" clId="{29B81508-1D21-4470-B01C-3A14A0A86EAA}" dt="2024-08-01T15:22:35.163" v="29" actId="931"/>
          <ac:spMkLst>
            <pc:docMk/>
            <pc:sldMk cId="3072839552" sldId="303"/>
            <ac:spMk id="4" creationId="{ED086F7D-5D36-49BA-B8D7-3D7F834834B4}"/>
          </ac:spMkLst>
        </pc:spChg>
        <pc:picChg chg="add mod">
          <ac:chgData name="Školní družina" userId="ca0c5c08-7c3e-4f15-98ef-ce67fe750055" providerId="ADAL" clId="{29B81508-1D21-4470-B01C-3A14A0A86EAA}" dt="2024-08-01T15:22:31.293" v="28" actId="931"/>
          <ac:picMkLst>
            <pc:docMk/>
            <pc:sldMk cId="3072839552" sldId="303"/>
            <ac:picMk id="6" creationId="{0D8F6C93-958F-4DC3-9FE5-68A213CE2F50}"/>
          </ac:picMkLst>
        </pc:picChg>
        <pc:picChg chg="add mod">
          <ac:chgData name="Školní družina" userId="ca0c5c08-7c3e-4f15-98ef-ce67fe750055" providerId="ADAL" clId="{29B81508-1D21-4470-B01C-3A14A0A86EAA}" dt="2024-08-01T15:22:35.163" v="29" actId="931"/>
          <ac:picMkLst>
            <pc:docMk/>
            <pc:sldMk cId="3072839552" sldId="303"/>
            <ac:picMk id="8" creationId="{18AD4C71-3FBE-4103-AA61-16EC9AB1E146}"/>
          </ac:picMkLst>
        </pc:picChg>
      </pc:sldChg>
      <pc:sldChg chg="addSp delSp modSp add">
        <pc:chgData name="Školní družina" userId="ca0c5c08-7c3e-4f15-98ef-ce67fe750055" providerId="ADAL" clId="{29B81508-1D21-4470-B01C-3A14A0A86EAA}" dt="2024-08-01T15:22:48.643" v="31" actId="931"/>
        <pc:sldMkLst>
          <pc:docMk/>
          <pc:sldMk cId="977858374" sldId="304"/>
        </pc:sldMkLst>
        <pc:spChg chg="del">
          <ac:chgData name="Školní družina" userId="ca0c5c08-7c3e-4f15-98ef-ce67fe750055" providerId="ADAL" clId="{29B81508-1D21-4470-B01C-3A14A0A86EAA}" dt="2024-08-01T15:22:41.887" v="30" actId="931"/>
          <ac:spMkLst>
            <pc:docMk/>
            <pc:sldMk cId="977858374" sldId="304"/>
            <ac:spMk id="3" creationId="{1D395729-EA6D-4284-9873-74A09287CA5E}"/>
          </ac:spMkLst>
        </pc:spChg>
        <pc:spChg chg="del">
          <ac:chgData name="Školní družina" userId="ca0c5c08-7c3e-4f15-98ef-ce67fe750055" providerId="ADAL" clId="{29B81508-1D21-4470-B01C-3A14A0A86EAA}" dt="2024-08-01T15:22:48.643" v="31" actId="931"/>
          <ac:spMkLst>
            <pc:docMk/>
            <pc:sldMk cId="977858374" sldId="304"/>
            <ac:spMk id="4" creationId="{6A1C0E4F-29AF-4982-8387-C2C317524D1A}"/>
          </ac:spMkLst>
        </pc:spChg>
        <pc:picChg chg="add mod">
          <ac:chgData name="Školní družina" userId="ca0c5c08-7c3e-4f15-98ef-ce67fe750055" providerId="ADAL" clId="{29B81508-1D21-4470-B01C-3A14A0A86EAA}" dt="2024-08-01T15:22:41.887" v="30" actId="931"/>
          <ac:picMkLst>
            <pc:docMk/>
            <pc:sldMk cId="977858374" sldId="304"/>
            <ac:picMk id="6" creationId="{350848A3-3A0B-4621-A5CC-73B5792877E0}"/>
          </ac:picMkLst>
        </pc:picChg>
        <pc:picChg chg="add mod">
          <ac:chgData name="Školní družina" userId="ca0c5c08-7c3e-4f15-98ef-ce67fe750055" providerId="ADAL" clId="{29B81508-1D21-4470-B01C-3A14A0A86EAA}" dt="2024-08-01T15:22:48.643" v="31" actId="931"/>
          <ac:picMkLst>
            <pc:docMk/>
            <pc:sldMk cId="977858374" sldId="304"/>
            <ac:picMk id="8" creationId="{5EA7291D-0B18-4045-99D3-623BEF760354}"/>
          </ac:picMkLst>
        </pc:picChg>
      </pc:sldChg>
      <pc:sldChg chg="addSp delSp modSp add">
        <pc:chgData name="Školní družina" userId="ca0c5c08-7c3e-4f15-98ef-ce67fe750055" providerId="ADAL" clId="{29B81508-1D21-4470-B01C-3A14A0A86EAA}" dt="2024-08-01T15:22:57.803" v="33" actId="931"/>
        <pc:sldMkLst>
          <pc:docMk/>
          <pc:sldMk cId="4280225651" sldId="305"/>
        </pc:sldMkLst>
        <pc:spChg chg="del">
          <ac:chgData name="Školní družina" userId="ca0c5c08-7c3e-4f15-98ef-ce67fe750055" providerId="ADAL" clId="{29B81508-1D21-4470-B01C-3A14A0A86EAA}" dt="2024-08-01T15:22:53.191" v="32" actId="931"/>
          <ac:spMkLst>
            <pc:docMk/>
            <pc:sldMk cId="4280225651" sldId="305"/>
            <ac:spMk id="3" creationId="{45F304D3-A4F1-4FC0-80E1-CA9237199ABA}"/>
          </ac:spMkLst>
        </pc:spChg>
        <pc:spChg chg="del">
          <ac:chgData name="Školní družina" userId="ca0c5c08-7c3e-4f15-98ef-ce67fe750055" providerId="ADAL" clId="{29B81508-1D21-4470-B01C-3A14A0A86EAA}" dt="2024-08-01T15:22:57.803" v="33" actId="931"/>
          <ac:spMkLst>
            <pc:docMk/>
            <pc:sldMk cId="4280225651" sldId="305"/>
            <ac:spMk id="4" creationId="{73956C4D-6D70-45E3-B700-6BBCD77C12A8}"/>
          </ac:spMkLst>
        </pc:spChg>
        <pc:picChg chg="add mod">
          <ac:chgData name="Školní družina" userId="ca0c5c08-7c3e-4f15-98ef-ce67fe750055" providerId="ADAL" clId="{29B81508-1D21-4470-B01C-3A14A0A86EAA}" dt="2024-08-01T15:22:53.191" v="32" actId="931"/>
          <ac:picMkLst>
            <pc:docMk/>
            <pc:sldMk cId="4280225651" sldId="305"/>
            <ac:picMk id="6" creationId="{042D6AD1-8FDF-41A7-8647-A8656362168E}"/>
          </ac:picMkLst>
        </pc:picChg>
        <pc:picChg chg="add mod">
          <ac:chgData name="Školní družina" userId="ca0c5c08-7c3e-4f15-98ef-ce67fe750055" providerId="ADAL" clId="{29B81508-1D21-4470-B01C-3A14A0A86EAA}" dt="2024-08-01T15:22:57.803" v="33" actId="931"/>
          <ac:picMkLst>
            <pc:docMk/>
            <pc:sldMk cId="4280225651" sldId="305"/>
            <ac:picMk id="8" creationId="{6CCBBC35-D685-4A26-947C-18F09503C091}"/>
          </ac:picMkLst>
        </pc:picChg>
      </pc:sldChg>
      <pc:sldChg chg="modSp add">
        <pc:chgData name="Školní družina" userId="ca0c5c08-7c3e-4f15-98ef-ce67fe750055" providerId="ADAL" clId="{29B81508-1D21-4470-B01C-3A14A0A86EAA}" dt="2024-08-01T15:23:33.626" v="46"/>
        <pc:sldMkLst>
          <pc:docMk/>
          <pc:sldMk cId="3953146757" sldId="306"/>
        </pc:sldMkLst>
        <pc:spChg chg="mod">
          <ac:chgData name="Školní družina" userId="ca0c5c08-7c3e-4f15-98ef-ce67fe750055" providerId="ADAL" clId="{29B81508-1D21-4470-B01C-3A14A0A86EAA}" dt="2024-08-01T15:23:16.429" v="44" actId="20577"/>
          <ac:spMkLst>
            <pc:docMk/>
            <pc:sldMk cId="3953146757" sldId="306"/>
            <ac:spMk id="2" creationId="{5C6977AF-8DEC-4654-8555-BAADEC7647D5}"/>
          </ac:spMkLst>
        </pc:spChg>
        <pc:spChg chg="mod">
          <ac:chgData name="Školní družina" userId="ca0c5c08-7c3e-4f15-98ef-ce67fe750055" providerId="ADAL" clId="{29B81508-1D21-4470-B01C-3A14A0A86EAA}" dt="2024-08-01T15:23:33.626" v="46"/>
          <ac:spMkLst>
            <pc:docMk/>
            <pc:sldMk cId="3953146757" sldId="306"/>
            <ac:spMk id="3" creationId="{46A63CB9-434E-4443-A4E5-03B2F728DBC4}"/>
          </ac:spMkLst>
        </pc:spChg>
      </pc:sldChg>
      <pc:sldChg chg="addSp delSp modSp add">
        <pc:chgData name="Školní družina" userId="ca0c5c08-7c3e-4f15-98ef-ce67fe750055" providerId="ADAL" clId="{29B81508-1D21-4470-B01C-3A14A0A86EAA}" dt="2024-08-01T15:27:12.082" v="54" actId="931"/>
        <pc:sldMkLst>
          <pc:docMk/>
          <pc:sldMk cId="1195925702" sldId="307"/>
        </pc:sldMkLst>
        <pc:spChg chg="del">
          <ac:chgData name="Školní družina" userId="ca0c5c08-7c3e-4f15-98ef-ce67fe750055" providerId="ADAL" clId="{29B81508-1D21-4470-B01C-3A14A0A86EAA}" dt="2024-08-01T15:27:08.779" v="53" actId="931"/>
          <ac:spMkLst>
            <pc:docMk/>
            <pc:sldMk cId="1195925702" sldId="307"/>
            <ac:spMk id="4" creationId="{B13DC557-579D-4555-862A-6BC847204248}"/>
          </ac:spMkLst>
        </pc:spChg>
        <pc:spChg chg="del">
          <ac:chgData name="Školní družina" userId="ca0c5c08-7c3e-4f15-98ef-ce67fe750055" providerId="ADAL" clId="{29B81508-1D21-4470-B01C-3A14A0A86EAA}" dt="2024-08-01T15:27:12.082" v="54" actId="931"/>
          <ac:spMkLst>
            <pc:docMk/>
            <pc:sldMk cId="1195925702" sldId="307"/>
            <ac:spMk id="6" creationId="{151B3153-0B32-46EC-9F8F-F637F1AC242D}"/>
          </ac:spMkLst>
        </pc:spChg>
        <pc:picChg chg="add mod">
          <ac:chgData name="Školní družina" userId="ca0c5c08-7c3e-4f15-98ef-ce67fe750055" providerId="ADAL" clId="{29B81508-1D21-4470-B01C-3A14A0A86EAA}" dt="2024-08-01T15:27:08.779" v="53" actId="931"/>
          <ac:picMkLst>
            <pc:docMk/>
            <pc:sldMk cId="1195925702" sldId="307"/>
            <ac:picMk id="8" creationId="{83DBF7FA-38B6-4965-9DF2-320ED081B89F}"/>
          </ac:picMkLst>
        </pc:picChg>
        <pc:picChg chg="add mod">
          <ac:chgData name="Školní družina" userId="ca0c5c08-7c3e-4f15-98ef-ce67fe750055" providerId="ADAL" clId="{29B81508-1D21-4470-B01C-3A14A0A86EAA}" dt="2024-08-01T15:27:12.082" v="54" actId="931"/>
          <ac:picMkLst>
            <pc:docMk/>
            <pc:sldMk cId="1195925702" sldId="307"/>
            <ac:picMk id="10" creationId="{CB967DEA-E557-4D5C-8291-7042A16811E3}"/>
          </ac:picMkLst>
        </pc:picChg>
      </pc:sldChg>
      <pc:sldChg chg="addSp delSp modSp add">
        <pc:chgData name="Školní družina" userId="ca0c5c08-7c3e-4f15-98ef-ce67fe750055" providerId="ADAL" clId="{29B81508-1D21-4470-B01C-3A14A0A86EAA}" dt="2024-08-01T15:27:20.104" v="56" actId="931"/>
        <pc:sldMkLst>
          <pc:docMk/>
          <pc:sldMk cId="4033821830" sldId="308"/>
        </pc:sldMkLst>
        <pc:spChg chg="del">
          <ac:chgData name="Školní družina" userId="ca0c5c08-7c3e-4f15-98ef-ce67fe750055" providerId="ADAL" clId="{29B81508-1D21-4470-B01C-3A14A0A86EAA}" dt="2024-08-01T15:27:16.859" v="55" actId="931"/>
          <ac:spMkLst>
            <pc:docMk/>
            <pc:sldMk cId="4033821830" sldId="308"/>
            <ac:spMk id="4" creationId="{9385B140-DB51-4DEF-B4D8-578CD04D753C}"/>
          </ac:spMkLst>
        </pc:spChg>
        <pc:spChg chg="del">
          <ac:chgData name="Školní družina" userId="ca0c5c08-7c3e-4f15-98ef-ce67fe750055" providerId="ADAL" clId="{29B81508-1D21-4470-B01C-3A14A0A86EAA}" dt="2024-08-01T15:27:20.104" v="56" actId="931"/>
          <ac:spMkLst>
            <pc:docMk/>
            <pc:sldMk cId="4033821830" sldId="308"/>
            <ac:spMk id="6" creationId="{8517B925-1B5C-4BCA-8B2F-FA8B7CD8484C}"/>
          </ac:spMkLst>
        </pc:spChg>
        <pc:picChg chg="add mod">
          <ac:chgData name="Školní družina" userId="ca0c5c08-7c3e-4f15-98ef-ce67fe750055" providerId="ADAL" clId="{29B81508-1D21-4470-B01C-3A14A0A86EAA}" dt="2024-08-01T15:27:16.859" v="55" actId="931"/>
          <ac:picMkLst>
            <pc:docMk/>
            <pc:sldMk cId="4033821830" sldId="308"/>
            <ac:picMk id="8" creationId="{9DF4F0F2-F268-4A68-9D52-CFB80E06C9D8}"/>
          </ac:picMkLst>
        </pc:picChg>
        <pc:picChg chg="add mod">
          <ac:chgData name="Školní družina" userId="ca0c5c08-7c3e-4f15-98ef-ce67fe750055" providerId="ADAL" clId="{29B81508-1D21-4470-B01C-3A14A0A86EAA}" dt="2024-08-01T15:27:20.104" v="56" actId="931"/>
          <ac:picMkLst>
            <pc:docMk/>
            <pc:sldMk cId="4033821830" sldId="308"/>
            <ac:picMk id="10" creationId="{0B96DD8B-5F17-4902-AE29-A64A2EF15F52}"/>
          </ac:picMkLst>
        </pc:picChg>
      </pc:sldChg>
      <pc:sldChg chg="addSp delSp modSp add">
        <pc:chgData name="Školní družina" userId="ca0c5c08-7c3e-4f15-98ef-ce67fe750055" providerId="ADAL" clId="{29B81508-1D21-4470-B01C-3A14A0A86EAA}" dt="2024-08-01T15:27:27.532" v="58" actId="931"/>
        <pc:sldMkLst>
          <pc:docMk/>
          <pc:sldMk cId="3783969736" sldId="309"/>
        </pc:sldMkLst>
        <pc:spChg chg="del">
          <ac:chgData name="Školní družina" userId="ca0c5c08-7c3e-4f15-98ef-ce67fe750055" providerId="ADAL" clId="{29B81508-1D21-4470-B01C-3A14A0A86EAA}" dt="2024-08-01T15:27:24.657" v="57" actId="931"/>
          <ac:spMkLst>
            <pc:docMk/>
            <pc:sldMk cId="3783969736" sldId="309"/>
            <ac:spMk id="4" creationId="{ADB7E0CE-E6C7-4EEC-A9F0-E284D3207F7E}"/>
          </ac:spMkLst>
        </pc:spChg>
        <pc:spChg chg="del">
          <ac:chgData name="Školní družina" userId="ca0c5c08-7c3e-4f15-98ef-ce67fe750055" providerId="ADAL" clId="{29B81508-1D21-4470-B01C-3A14A0A86EAA}" dt="2024-08-01T15:27:27.532" v="58" actId="931"/>
          <ac:spMkLst>
            <pc:docMk/>
            <pc:sldMk cId="3783969736" sldId="309"/>
            <ac:spMk id="6" creationId="{B1692140-77D6-4E2F-B475-4E1BCCDB1B30}"/>
          </ac:spMkLst>
        </pc:spChg>
        <pc:picChg chg="add mod">
          <ac:chgData name="Školní družina" userId="ca0c5c08-7c3e-4f15-98ef-ce67fe750055" providerId="ADAL" clId="{29B81508-1D21-4470-B01C-3A14A0A86EAA}" dt="2024-08-01T15:27:24.657" v="57" actId="931"/>
          <ac:picMkLst>
            <pc:docMk/>
            <pc:sldMk cId="3783969736" sldId="309"/>
            <ac:picMk id="8" creationId="{60234153-A822-4376-BCA0-B678E3D1EC2B}"/>
          </ac:picMkLst>
        </pc:picChg>
        <pc:picChg chg="add mod">
          <ac:chgData name="Školní družina" userId="ca0c5c08-7c3e-4f15-98ef-ce67fe750055" providerId="ADAL" clId="{29B81508-1D21-4470-B01C-3A14A0A86EAA}" dt="2024-08-01T15:27:27.532" v="58" actId="931"/>
          <ac:picMkLst>
            <pc:docMk/>
            <pc:sldMk cId="3783969736" sldId="309"/>
            <ac:picMk id="10" creationId="{E09FCBEF-8AAD-42A1-A700-14191D29385B}"/>
          </ac:picMkLst>
        </pc:picChg>
      </pc:sldChg>
      <pc:sldChg chg="addSp delSp modSp add">
        <pc:chgData name="Školní družina" userId="ca0c5c08-7c3e-4f15-98ef-ce67fe750055" providerId="ADAL" clId="{29B81508-1D21-4470-B01C-3A14A0A86EAA}" dt="2024-08-01T15:27:38.233" v="60" actId="931"/>
        <pc:sldMkLst>
          <pc:docMk/>
          <pc:sldMk cId="32239321" sldId="310"/>
        </pc:sldMkLst>
        <pc:spChg chg="del">
          <ac:chgData name="Školní družina" userId="ca0c5c08-7c3e-4f15-98ef-ce67fe750055" providerId="ADAL" clId="{29B81508-1D21-4470-B01C-3A14A0A86EAA}" dt="2024-08-01T15:27:34.200" v="59" actId="931"/>
          <ac:spMkLst>
            <pc:docMk/>
            <pc:sldMk cId="32239321" sldId="310"/>
            <ac:spMk id="4" creationId="{5EFB9140-DD6C-48ED-8463-A341161D44F1}"/>
          </ac:spMkLst>
        </pc:spChg>
        <pc:spChg chg="del">
          <ac:chgData name="Školní družina" userId="ca0c5c08-7c3e-4f15-98ef-ce67fe750055" providerId="ADAL" clId="{29B81508-1D21-4470-B01C-3A14A0A86EAA}" dt="2024-08-01T15:27:38.233" v="60" actId="931"/>
          <ac:spMkLst>
            <pc:docMk/>
            <pc:sldMk cId="32239321" sldId="310"/>
            <ac:spMk id="6" creationId="{B2D1F6D0-B42E-44ED-82BE-706010A07265}"/>
          </ac:spMkLst>
        </pc:spChg>
        <pc:picChg chg="add mod">
          <ac:chgData name="Školní družina" userId="ca0c5c08-7c3e-4f15-98ef-ce67fe750055" providerId="ADAL" clId="{29B81508-1D21-4470-B01C-3A14A0A86EAA}" dt="2024-08-01T15:27:34.200" v="59" actId="931"/>
          <ac:picMkLst>
            <pc:docMk/>
            <pc:sldMk cId="32239321" sldId="310"/>
            <ac:picMk id="8" creationId="{3CA96AFF-E585-4614-9B20-0639C1202B2B}"/>
          </ac:picMkLst>
        </pc:picChg>
        <pc:picChg chg="add mod">
          <ac:chgData name="Školní družina" userId="ca0c5c08-7c3e-4f15-98ef-ce67fe750055" providerId="ADAL" clId="{29B81508-1D21-4470-B01C-3A14A0A86EAA}" dt="2024-08-01T15:27:38.233" v="60" actId="931"/>
          <ac:picMkLst>
            <pc:docMk/>
            <pc:sldMk cId="32239321" sldId="310"/>
            <ac:picMk id="10" creationId="{EB0749D9-6B1B-4DE0-828F-7F04E36E4C0E}"/>
          </ac:picMkLst>
        </pc:picChg>
      </pc:sldChg>
      <pc:sldChg chg="addSp delSp modSp add">
        <pc:chgData name="Školní družina" userId="ca0c5c08-7c3e-4f15-98ef-ce67fe750055" providerId="ADAL" clId="{29B81508-1D21-4470-B01C-3A14A0A86EAA}" dt="2024-08-01T15:27:47.573" v="62" actId="931"/>
        <pc:sldMkLst>
          <pc:docMk/>
          <pc:sldMk cId="2022064076" sldId="311"/>
        </pc:sldMkLst>
        <pc:spChg chg="del">
          <ac:chgData name="Školní družina" userId="ca0c5c08-7c3e-4f15-98ef-ce67fe750055" providerId="ADAL" clId="{29B81508-1D21-4470-B01C-3A14A0A86EAA}" dt="2024-08-01T15:27:42.241" v="61" actId="931"/>
          <ac:spMkLst>
            <pc:docMk/>
            <pc:sldMk cId="2022064076" sldId="311"/>
            <ac:spMk id="4" creationId="{C2B2193C-9841-46C0-9E08-1373DB312676}"/>
          </ac:spMkLst>
        </pc:spChg>
        <pc:spChg chg="del">
          <ac:chgData name="Školní družina" userId="ca0c5c08-7c3e-4f15-98ef-ce67fe750055" providerId="ADAL" clId="{29B81508-1D21-4470-B01C-3A14A0A86EAA}" dt="2024-08-01T15:27:47.573" v="62" actId="931"/>
          <ac:spMkLst>
            <pc:docMk/>
            <pc:sldMk cId="2022064076" sldId="311"/>
            <ac:spMk id="6" creationId="{476FEA8D-4E45-47CA-9CA0-70B41E8784A6}"/>
          </ac:spMkLst>
        </pc:spChg>
        <pc:picChg chg="add mod">
          <ac:chgData name="Školní družina" userId="ca0c5c08-7c3e-4f15-98ef-ce67fe750055" providerId="ADAL" clId="{29B81508-1D21-4470-B01C-3A14A0A86EAA}" dt="2024-08-01T15:27:42.241" v="61" actId="931"/>
          <ac:picMkLst>
            <pc:docMk/>
            <pc:sldMk cId="2022064076" sldId="311"/>
            <ac:picMk id="8" creationId="{171FFCE1-3028-4A22-AC38-5BD5F45971DE}"/>
          </ac:picMkLst>
        </pc:picChg>
        <pc:picChg chg="add mod">
          <ac:chgData name="Školní družina" userId="ca0c5c08-7c3e-4f15-98ef-ce67fe750055" providerId="ADAL" clId="{29B81508-1D21-4470-B01C-3A14A0A86EAA}" dt="2024-08-01T15:27:47.573" v="62" actId="931"/>
          <ac:picMkLst>
            <pc:docMk/>
            <pc:sldMk cId="2022064076" sldId="311"/>
            <ac:picMk id="10" creationId="{E330A509-6753-4149-8B93-E9F7EBFA2049}"/>
          </ac:picMkLst>
        </pc:picChg>
      </pc:sldChg>
      <pc:sldChg chg="addSp delSp modSp add">
        <pc:chgData name="Školní družina" userId="ca0c5c08-7c3e-4f15-98ef-ce67fe750055" providerId="ADAL" clId="{29B81508-1D21-4470-B01C-3A14A0A86EAA}" dt="2024-08-01T15:27:55.113" v="64" actId="931"/>
        <pc:sldMkLst>
          <pc:docMk/>
          <pc:sldMk cId="2544770016" sldId="312"/>
        </pc:sldMkLst>
        <pc:spChg chg="del">
          <ac:chgData name="Školní družina" userId="ca0c5c08-7c3e-4f15-98ef-ce67fe750055" providerId="ADAL" clId="{29B81508-1D21-4470-B01C-3A14A0A86EAA}" dt="2024-08-01T15:27:52.106" v="63" actId="931"/>
          <ac:spMkLst>
            <pc:docMk/>
            <pc:sldMk cId="2544770016" sldId="312"/>
            <ac:spMk id="4" creationId="{4D7493D0-C802-47C8-980B-592E9D60348B}"/>
          </ac:spMkLst>
        </pc:spChg>
        <pc:spChg chg="del">
          <ac:chgData name="Školní družina" userId="ca0c5c08-7c3e-4f15-98ef-ce67fe750055" providerId="ADAL" clId="{29B81508-1D21-4470-B01C-3A14A0A86EAA}" dt="2024-08-01T15:27:55.113" v="64" actId="931"/>
          <ac:spMkLst>
            <pc:docMk/>
            <pc:sldMk cId="2544770016" sldId="312"/>
            <ac:spMk id="6" creationId="{B61BCEC5-98E4-49C2-A57E-D4D22529A6B5}"/>
          </ac:spMkLst>
        </pc:spChg>
        <pc:picChg chg="add mod">
          <ac:chgData name="Školní družina" userId="ca0c5c08-7c3e-4f15-98ef-ce67fe750055" providerId="ADAL" clId="{29B81508-1D21-4470-B01C-3A14A0A86EAA}" dt="2024-08-01T15:27:52.106" v="63" actId="931"/>
          <ac:picMkLst>
            <pc:docMk/>
            <pc:sldMk cId="2544770016" sldId="312"/>
            <ac:picMk id="8" creationId="{E94B8665-1FE1-4085-A3BD-55293638AF8C}"/>
          </ac:picMkLst>
        </pc:picChg>
        <pc:picChg chg="add mod">
          <ac:chgData name="Školní družina" userId="ca0c5c08-7c3e-4f15-98ef-ce67fe750055" providerId="ADAL" clId="{29B81508-1D21-4470-B01C-3A14A0A86EAA}" dt="2024-08-01T15:27:55.113" v="64" actId="931"/>
          <ac:picMkLst>
            <pc:docMk/>
            <pc:sldMk cId="2544770016" sldId="312"/>
            <ac:picMk id="10" creationId="{E4341CED-B061-4BD6-BD69-B4E996A490BB}"/>
          </ac:picMkLst>
        </pc:picChg>
      </pc:sldChg>
      <pc:sldChg chg="modSp add">
        <pc:chgData name="Školní družina" userId="ca0c5c08-7c3e-4f15-98ef-ce67fe750055" providerId="ADAL" clId="{29B81508-1D21-4470-B01C-3A14A0A86EAA}" dt="2024-08-01T15:28:59.226" v="92"/>
        <pc:sldMkLst>
          <pc:docMk/>
          <pc:sldMk cId="1828870787" sldId="313"/>
        </pc:sldMkLst>
        <pc:spChg chg="mod">
          <ac:chgData name="Školní družina" userId="ca0c5c08-7c3e-4f15-98ef-ce67fe750055" providerId="ADAL" clId="{29B81508-1D21-4470-B01C-3A14A0A86EAA}" dt="2024-08-01T15:28:33.374" v="90" actId="20577"/>
          <ac:spMkLst>
            <pc:docMk/>
            <pc:sldMk cId="1828870787" sldId="313"/>
            <ac:spMk id="2" creationId="{E845E88C-6612-4CE5-B04A-113BB7409007}"/>
          </ac:spMkLst>
        </pc:spChg>
        <pc:spChg chg="mod">
          <ac:chgData name="Školní družina" userId="ca0c5c08-7c3e-4f15-98ef-ce67fe750055" providerId="ADAL" clId="{29B81508-1D21-4470-B01C-3A14A0A86EAA}" dt="2024-08-01T15:28:59.226" v="92"/>
          <ac:spMkLst>
            <pc:docMk/>
            <pc:sldMk cId="1828870787" sldId="313"/>
            <ac:spMk id="3" creationId="{BDF1D7A4-56C7-4B47-89B2-08E73D3F8B9B}"/>
          </ac:spMkLst>
        </pc:spChg>
      </pc:sldChg>
      <pc:sldChg chg="addSp delSp modSp add">
        <pc:chgData name="Školní družina" userId="ca0c5c08-7c3e-4f15-98ef-ce67fe750055" providerId="ADAL" clId="{29B81508-1D21-4470-B01C-3A14A0A86EAA}" dt="2024-08-01T15:32:43.707" v="94" actId="931"/>
        <pc:sldMkLst>
          <pc:docMk/>
          <pc:sldMk cId="1210648533" sldId="314"/>
        </pc:sldMkLst>
        <pc:spChg chg="del">
          <ac:chgData name="Školní družina" userId="ca0c5c08-7c3e-4f15-98ef-ce67fe750055" providerId="ADAL" clId="{29B81508-1D21-4470-B01C-3A14A0A86EAA}" dt="2024-08-01T15:32:40.076" v="93" actId="931"/>
          <ac:spMkLst>
            <pc:docMk/>
            <pc:sldMk cId="1210648533" sldId="314"/>
            <ac:spMk id="3" creationId="{4EBFEF3E-7272-4779-9FDA-368A67C9D088}"/>
          </ac:spMkLst>
        </pc:spChg>
        <pc:spChg chg="del">
          <ac:chgData name="Školní družina" userId="ca0c5c08-7c3e-4f15-98ef-ce67fe750055" providerId="ADAL" clId="{29B81508-1D21-4470-B01C-3A14A0A86EAA}" dt="2024-08-01T15:32:43.707" v="94" actId="931"/>
          <ac:spMkLst>
            <pc:docMk/>
            <pc:sldMk cId="1210648533" sldId="314"/>
            <ac:spMk id="4" creationId="{16444A57-2657-49D2-8051-F88998EF36B1}"/>
          </ac:spMkLst>
        </pc:spChg>
        <pc:picChg chg="add mod">
          <ac:chgData name="Školní družina" userId="ca0c5c08-7c3e-4f15-98ef-ce67fe750055" providerId="ADAL" clId="{29B81508-1D21-4470-B01C-3A14A0A86EAA}" dt="2024-08-01T15:32:40.076" v="93" actId="931"/>
          <ac:picMkLst>
            <pc:docMk/>
            <pc:sldMk cId="1210648533" sldId="314"/>
            <ac:picMk id="6" creationId="{1E7F73A0-E51D-4B7D-A117-C2ECAEF1D9FD}"/>
          </ac:picMkLst>
        </pc:picChg>
        <pc:picChg chg="add mod">
          <ac:chgData name="Školní družina" userId="ca0c5c08-7c3e-4f15-98ef-ce67fe750055" providerId="ADAL" clId="{29B81508-1D21-4470-B01C-3A14A0A86EAA}" dt="2024-08-01T15:32:43.707" v="94" actId="931"/>
          <ac:picMkLst>
            <pc:docMk/>
            <pc:sldMk cId="1210648533" sldId="314"/>
            <ac:picMk id="8" creationId="{E44C6265-F6DC-42D3-8ED3-68118CB370D9}"/>
          </ac:picMkLst>
        </pc:picChg>
      </pc:sldChg>
      <pc:sldChg chg="addSp delSp modSp add">
        <pc:chgData name="Školní družina" userId="ca0c5c08-7c3e-4f15-98ef-ce67fe750055" providerId="ADAL" clId="{29B81508-1D21-4470-B01C-3A14A0A86EAA}" dt="2024-08-01T15:32:53.892" v="96" actId="931"/>
        <pc:sldMkLst>
          <pc:docMk/>
          <pc:sldMk cId="3015165564" sldId="315"/>
        </pc:sldMkLst>
        <pc:spChg chg="del">
          <ac:chgData name="Školní družina" userId="ca0c5c08-7c3e-4f15-98ef-ce67fe750055" providerId="ADAL" clId="{29B81508-1D21-4470-B01C-3A14A0A86EAA}" dt="2024-08-01T15:32:51.040" v="95" actId="931"/>
          <ac:spMkLst>
            <pc:docMk/>
            <pc:sldMk cId="3015165564" sldId="315"/>
            <ac:spMk id="3" creationId="{9282ACA2-EC69-44C8-9F98-25C6AF59B6CC}"/>
          </ac:spMkLst>
        </pc:spChg>
        <pc:spChg chg="del">
          <ac:chgData name="Školní družina" userId="ca0c5c08-7c3e-4f15-98ef-ce67fe750055" providerId="ADAL" clId="{29B81508-1D21-4470-B01C-3A14A0A86EAA}" dt="2024-08-01T15:32:53.892" v="96" actId="931"/>
          <ac:spMkLst>
            <pc:docMk/>
            <pc:sldMk cId="3015165564" sldId="315"/>
            <ac:spMk id="4" creationId="{2469D2F3-6FF8-4D36-9E11-762CF0A032D2}"/>
          </ac:spMkLst>
        </pc:spChg>
        <pc:picChg chg="add mod">
          <ac:chgData name="Školní družina" userId="ca0c5c08-7c3e-4f15-98ef-ce67fe750055" providerId="ADAL" clId="{29B81508-1D21-4470-B01C-3A14A0A86EAA}" dt="2024-08-01T15:32:51.040" v="95" actId="931"/>
          <ac:picMkLst>
            <pc:docMk/>
            <pc:sldMk cId="3015165564" sldId="315"/>
            <ac:picMk id="6" creationId="{AF79E094-086A-41C0-9E92-6C419612A945}"/>
          </ac:picMkLst>
        </pc:picChg>
        <pc:picChg chg="add mod">
          <ac:chgData name="Školní družina" userId="ca0c5c08-7c3e-4f15-98ef-ce67fe750055" providerId="ADAL" clId="{29B81508-1D21-4470-B01C-3A14A0A86EAA}" dt="2024-08-01T15:32:53.892" v="96" actId="931"/>
          <ac:picMkLst>
            <pc:docMk/>
            <pc:sldMk cId="3015165564" sldId="315"/>
            <ac:picMk id="8" creationId="{0CF82D90-D098-498C-B9C1-8D145AB71604}"/>
          </ac:picMkLst>
        </pc:picChg>
      </pc:sldChg>
      <pc:sldChg chg="addSp delSp modSp add">
        <pc:chgData name="Školní družina" userId="ca0c5c08-7c3e-4f15-98ef-ce67fe750055" providerId="ADAL" clId="{29B81508-1D21-4470-B01C-3A14A0A86EAA}" dt="2024-08-01T15:33:02.588" v="98" actId="931"/>
        <pc:sldMkLst>
          <pc:docMk/>
          <pc:sldMk cId="1522120733" sldId="316"/>
        </pc:sldMkLst>
        <pc:spChg chg="del">
          <ac:chgData name="Školní družina" userId="ca0c5c08-7c3e-4f15-98ef-ce67fe750055" providerId="ADAL" clId="{29B81508-1D21-4470-B01C-3A14A0A86EAA}" dt="2024-08-01T15:32:58.218" v="97" actId="931"/>
          <ac:spMkLst>
            <pc:docMk/>
            <pc:sldMk cId="1522120733" sldId="316"/>
            <ac:spMk id="3" creationId="{45162554-3C38-4190-8795-7B3AADFCD1EF}"/>
          </ac:spMkLst>
        </pc:spChg>
        <pc:spChg chg="del">
          <ac:chgData name="Školní družina" userId="ca0c5c08-7c3e-4f15-98ef-ce67fe750055" providerId="ADAL" clId="{29B81508-1D21-4470-B01C-3A14A0A86EAA}" dt="2024-08-01T15:33:02.588" v="98" actId="931"/>
          <ac:spMkLst>
            <pc:docMk/>
            <pc:sldMk cId="1522120733" sldId="316"/>
            <ac:spMk id="4" creationId="{5B18B2D7-0624-4A4F-9C2F-31A25271A90B}"/>
          </ac:spMkLst>
        </pc:spChg>
        <pc:picChg chg="add mod">
          <ac:chgData name="Školní družina" userId="ca0c5c08-7c3e-4f15-98ef-ce67fe750055" providerId="ADAL" clId="{29B81508-1D21-4470-B01C-3A14A0A86EAA}" dt="2024-08-01T15:32:58.218" v="97" actId="931"/>
          <ac:picMkLst>
            <pc:docMk/>
            <pc:sldMk cId="1522120733" sldId="316"/>
            <ac:picMk id="6" creationId="{CE9C3DA2-1134-48E6-9820-61BD59B1B384}"/>
          </ac:picMkLst>
        </pc:picChg>
        <pc:picChg chg="add mod">
          <ac:chgData name="Školní družina" userId="ca0c5c08-7c3e-4f15-98ef-ce67fe750055" providerId="ADAL" clId="{29B81508-1D21-4470-B01C-3A14A0A86EAA}" dt="2024-08-01T15:33:02.588" v="98" actId="931"/>
          <ac:picMkLst>
            <pc:docMk/>
            <pc:sldMk cId="1522120733" sldId="316"/>
            <ac:picMk id="8" creationId="{865713A3-50C9-411E-92AB-9B04534932F3}"/>
          </ac:picMkLst>
        </pc:picChg>
      </pc:sldChg>
      <pc:sldChg chg="addSp delSp modSp add">
        <pc:chgData name="Školní družina" userId="ca0c5c08-7c3e-4f15-98ef-ce67fe750055" providerId="ADAL" clId="{29B81508-1D21-4470-B01C-3A14A0A86EAA}" dt="2024-08-01T15:33:15.671" v="100" actId="931"/>
        <pc:sldMkLst>
          <pc:docMk/>
          <pc:sldMk cId="2736754009" sldId="317"/>
        </pc:sldMkLst>
        <pc:spChg chg="del">
          <ac:chgData name="Školní družina" userId="ca0c5c08-7c3e-4f15-98ef-ce67fe750055" providerId="ADAL" clId="{29B81508-1D21-4470-B01C-3A14A0A86EAA}" dt="2024-08-01T15:33:12.347" v="99" actId="931"/>
          <ac:spMkLst>
            <pc:docMk/>
            <pc:sldMk cId="2736754009" sldId="317"/>
            <ac:spMk id="3" creationId="{608A74AE-0940-4A58-945B-55AD1AA3C1D6}"/>
          </ac:spMkLst>
        </pc:spChg>
        <pc:spChg chg="del">
          <ac:chgData name="Školní družina" userId="ca0c5c08-7c3e-4f15-98ef-ce67fe750055" providerId="ADAL" clId="{29B81508-1D21-4470-B01C-3A14A0A86EAA}" dt="2024-08-01T15:33:15.671" v="100" actId="931"/>
          <ac:spMkLst>
            <pc:docMk/>
            <pc:sldMk cId="2736754009" sldId="317"/>
            <ac:spMk id="4" creationId="{F1C1E1D1-878A-4C6E-AEFD-0CD4E27C9190}"/>
          </ac:spMkLst>
        </pc:spChg>
        <pc:picChg chg="add mod">
          <ac:chgData name="Školní družina" userId="ca0c5c08-7c3e-4f15-98ef-ce67fe750055" providerId="ADAL" clId="{29B81508-1D21-4470-B01C-3A14A0A86EAA}" dt="2024-08-01T15:33:12.347" v="99" actId="931"/>
          <ac:picMkLst>
            <pc:docMk/>
            <pc:sldMk cId="2736754009" sldId="317"/>
            <ac:picMk id="6" creationId="{CB855D99-BEA5-4D77-BCE8-21447CD45282}"/>
          </ac:picMkLst>
        </pc:picChg>
        <pc:picChg chg="add mod">
          <ac:chgData name="Školní družina" userId="ca0c5c08-7c3e-4f15-98ef-ce67fe750055" providerId="ADAL" clId="{29B81508-1D21-4470-B01C-3A14A0A86EAA}" dt="2024-08-01T15:33:15.671" v="100" actId="931"/>
          <ac:picMkLst>
            <pc:docMk/>
            <pc:sldMk cId="2736754009" sldId="317"/>
            <ac:picMk id="8" creationId="{F840B504-A167-4E12-868D-5B87555BB90A}"/>
          </ac:picMkLst>
        </pc:picChg>
      </pc:sldChg>
      <pc:sldChg chg="addSp delSp modSp add">
        <pc:chgData name="Školní družina" userId="ca0c5c08-7c3e-4f15-98ef-ce67fe750055" providerId="ADAL" clId="{29B81508-1D21-4470-B01C-3A14A0A86EAA}" dt="2024-08-01T15:33:23.820" v="102" actId="931"/>
        <pc:sldMkLst>
          <pc:docMk/>
          <pc:sldMk cId="1543055987" sldId="318"/>
        </pc:sldMkLst>
        <pc:spChg chg="del">
          <ac:chgData name="Školní družina" userId="ca0c5c08-7c3e-4f15-98ef-ce67fe750055" providerId="ADAL" clId="{29B81508-1D21-4470-B01C-3A14A0A86EAA}" dt="2024-08-01T15:33:21.139" v="101" actId="931"/>
          <ac:spMkLst>
            <pc:docMk/>
            <pc:sldMk cId="1543055987" sldId="318"/>
            <ac:spMk id="3" creationId="{C9208D65-D5E5-437A-89FC-212DFB466C84}"/>
          </ac:spMkLst>
        </pc:spChg>
        <pc:spChg chg="del">
          <ac:chgData name="Školní družina" userId="ca0c5c08-7c3e-4f15-98ef-ce67fe750055" providerId="ADAL" clId="{29B81508-1D21-4470-B01C-3A14A0A86EAA}" dt="2024-08-01T15:33:23.820" v="102" actId="931"/>
          <ac:spMkLst>
            <pc:docMk/>
            <pc:sldMk cId="1543055987" sldId="318"/>
            <ac:spMk id="4" creationId="{458166F6-205D-4A83-AC8B-9A972F71D41E}"/>
          </ac:spMkLst>
        </pc:spChg>
        <pc:picChg chg="add mod">
          <ac:chgData name="Školní družina" userId="ca0c5c08-7c3e-4f15-98ef-ce67fe750055" providerId="ADAL" clId="{29B81508-1D21-4470-B01C-3A14A0A86EAA}" dt="2024-08-01T15:33:21.139" v="101" actId="931"/>
          <ac:picMkLst>
            <pc:docMk/>
            <pc:sldMk cId="1543055987" sldId="318"/>
            <ac:picMk id="6" creationId="{E3BD1052-1FE3-4866-A53E-BF23C3140BBE}"/>
          </ac:picMkLst>
        </pc:picChg>
        <pc:picChg chg="add mod">
          <ac:chgData name="Školní družina" userId="ca0c5c08-7c3e-4f15-98ef-ce67fe750055" providerId="ADAL" clId="{29B81508-1D21-4470-B01C-3A14A0A86EAA}" dt="2024-08-01T15:33:23.820" v="102" actId="931"/>
          <ac:picMkLst>
            <pc:docMk/>
            <pc:sldMk cId="1543055987" sldId="318"/>
            <ac:picMk id="8" creationId="{B3E8DC61-1F7F-4BE5-A37D-2CF5CE4541A3}"/>
          </ac:picMkLst>
        </pc:picChg>
      </pc:sldChg>
      <pc:sldChg chg="addSp delSp modSp add">
        <pc:chgData name="Školní družina" userId="ca0c5c08-7c3e-4f15-98ef-ce67fe750055" providerId="ADAL" clId="{29B81508-1D21-4470-B01C-3A14A0A86EAA}" dt="2024-08-01T15:33:31.694" v="104" actId="931"/>
        <pc:sldMkLst>
          <pc:docMk/>
          <pc:sldMk cId="1196370279" sldId="319"/>
        </pc:sldMkLst>
        <pc:spChg chg="del">
          <ac:chgData name="Školní družina" userId="ca0c5c08-7c3e-4f15-98ef-ce67fe750055" providerId="ADAL" clId="{29B81508-1D21-4470-B01C-3A14A0A86EAA}" dt="2024-08-01T15:33:28.465" v="103" actId="931"/>
          <ac:spMkLst>
            <pc:docMk/>
            <pc:sldMk cId="1196370279" sldId="319"/>
            <ac:spMk id="3" creationId="{14F26879-7931-4837-A369-A153D5BB714B}"/>
          </ac:spMkLst>
        </pc:spChg>
        <pc:spChg chg="del">
          <ac:chgData name="Školní družina" userId="ca0c5c08-7c3e-4f15-98ef-ce67fe750055" providerId="ADAL" clId="{29B81508-1D21-4470-B01C-3A14A0A86EAA}" dt="2024-08-01T15:33:31.694" v="104" actId="931"/>
          <ac:spMkLst>
            <pc:docMk/>
            <pc:sldMk cId="1196370279" sldId="319"/>
            <ac:spMk id="4" creationId="{74A73BFB-0A0F-40B8-B4F4-75F757F39EAE}"/>
          </ac:spMkLst>
        </pc:spChg>
        <pc:picChg chg="add mod">
          <ac:chgData name="Školní družina" userId="ca0c5c08-7c3e-4f15-98ef-ce67fe750055" providerId="ADAL" clId="{29B81508-1D21-4470-B01C-3A14A0A86EAA}" dt="2024-08-01T15:33:28.465" v="103" actId="931"/>
          <ac:picMkLst>
            <pc:docMk/>
            <pc:sldMk cId="1196370279" sldId="319"/>
            <ac:picMk id="6" creationId="{3A9C4E00-7322-4E3F-97FD-1E48B502B9EE}"/>
          </ac:picMkLst>
        </pc:picChg>
        <pc:picChg chg="add mod">
          <ac:chgData name="Školní družina" userId="ca0c5c08-7c3e-4f15-98ef-ce67fe750055" providerId="ADAL" clId="{29B81508-1D21-4470-B01C-3A14A0A86EAA}" dt="2024-08-01T15:33:31.694" v="104" actId="931"/>
          <ac:picMkLst>
            <pc:docMk/>
            <pc:sldMk cId="1196370279" sldId="319"/>
            <ac:picMk id="8" creationId="{CA5249F3-30D7-4B8D-9400-7F497973D3D0}"/>
          </ac:picMkLst>
        </pc:picChg>
      </pc:sldChg>
      <pc:sldChg chg="modSp add">
        <pc:chgData name="Školní družina" userId="ca0c5c08-7c3e-4f15-98ef-ce67fe750055" providerId="ADAL" clId="{29B81508-1D21-4470-B01C-3A14A0A86EAA}" dt="2024-08-05T07:00:30.883" v="358" actId="20577"/>
        <pc:sldMkLst>
          <pc:docMk/>
          <pc:sldMk cId="3790646021" sldId="320"/>
        </pc:sldMkLst>
        <pc:spChg chg="mod">
          <ac:chgData name="Školní družina" userId="ca0c5c08-7c3e-4f15-98ef-ce67fe750055" providerId="ADAL" clId="{29B81508-1D21-4470-B01C-3A14A0A86EAA}" dt="2024-08-01T15:33:43.719" v="126" actId="20577"/>
          <ac:spMkLst>
            <pc:docMk/>
            <pc:sldMk cId="3790646021" sldId="320"/>
            <ac:spMk id="2" creationId="{12F31C54-2088-4FC7-A0E5-F98DFC1732A3}"/>
          </ac:spMkLst>
        </pc:spChg>
        <pc:spChg chg="mod">
          <ac:chgData name="Školní družina" userId="ca0c5c08-7c3e-4f15-98ef-ce67fe750055" providerId="ADAL" clId="{29B81508-1D21-4470-B01C-3A14A0A86EAA}" dt="2024-08-05T07:00:30.883" v="358" actId="20577"/>
          <ac:spMkLst>
            <pc:docMk/>
            <pc:sldMk cId="3790646021" sldId="320"/>
            <ac:spMk id="3" creationId="{642ADBE8-ECE9-4A25-92E0-D705FE97A5C2}"/>
          </ac:spMkLst>
        </pc:spChg>
      </pc:sldChg>
      <pc:sldChg chg="addSp delSp modSp add">
        <pc:chgData name="Školní družina" userId="ca0c5c08-7c3e-4f15-98ef-ce67fe750055" providerId="ADAL" clId="{29B81508-1D21-4470-B01C-3A14A0A86EAA}" dt="2024-08-01T15:37:07.773" v="134" actId="931"/>
        <pc:sldMkLst>
          <pc:docMk/>
          <pc:sldMk cId="1600976385" sldId="321"/>
        </pc:sldMkLst>
        <pc:spChg chg="del">
          <ac:chgData name="Školní družina" userId="ca0c5c08-7c3e-4f15-98ef-ce67fe750055" providerId="ADAL" clId="{29B81508-1D21-4470-B01C-3A14A0A86EAA}" dt="2024-08-01T15:37:02.908" v="133" actId="931"/>
          <ac:spMkLst>
            <pc:docMk/>
            <pc:sldMk cId="1600976385" sldId="321"/>
            <ac:spMk id="4" creationId="{61E91720-03D9-49FA-99A6-48C44E482C5C}"/>
          </ac:spMkLst>
        </pc:spChg>
        <pc:spChg chg="del">
          <ac:chgData name="Školní družina" userId="ca0c5c08-7c3e-4f15-98ef-ce67fe750055" providerId="ADAL" clId="{29B81508-1D21-4470-B01C-3A14A0A86EAA}" dt="2024-08-01T15:37:07.773" v="134" actId="931"/>
          <ac:spMkLst>
            <pc:docMk/>
            <pc:sldMk cId="1600976385" sldId="321"/>
            <ac:spMk id="6" creationId="{0ED38B5F-DC1E-48CF-9681-374EDDB84008}"/>
          </ac:spMkLst>
        </pc:spChg>
        <pc:picChg chg="add mod">
          <ac:chgData name="Školní družina" userId="ca0c5c08-7c3e-4f15-98ef-ce67fe750055" providerId="ADAL" clId="{29B81508-1D21-4470-B01C-3A14A0A86EAA}" dt="2024-08-01T15:37:02.908" v="133" actId="931"/>
          <ac:picMkLst>
            <pc:docMk/>
            <pc:sldMk cId="1600976385" sldId="321"/>
            <ac:picMk id="8" creationId="{3BBD6D31-DC40-4814-94F0-D557B8913119}"/>
          </ac:picMkLst>
        </pc:picChg>
        <pc:picChg chg="add mod">
          <ac:chgData name="Školní družina" userId="ca0c5c08-7c3e-4f15-98ef-ce67fe750055" providerId="ADAL" clId="{29B81508-1D21-4470-B01C-3A14A0A86EAA}" dt="2024-08-01T15:37:07.773" v="134" actId="931"/>
          <ac:picMkLst>
            <pc:docMk/>
            <pc:sldMk cId="1600976385" sldId="321"/>
            <ac:picMk id="10" creationId="{82DB74FE-739C-4807-A352-DD1623193981}"/>
          </ac:picMkLst>
        </pc:picChg>
      </pc:sldChg>
      <pc:sldChg chg="addSp delSp modSp add">
        <pc:chgData name="Školní družina" userId="ca0c5c08-7c3e-4f15-98ef-ce67fe750055" providerId="ADAL" clId="{29B81508-1D21-4470-B01C-3A14A0A86EAA}" dt="2024-08-01T15:37:15.106" v="136" actId="931"/>
        <pc:sldMkLst>
          <pc:docMk/>
          <pc:sldMk cId="1797838231" sldId="322"/>
        </pc:sldMkLst>
        <pc:spChg chg="del">
          <ac:chgData name="Školní družina" userId="ca0c5c08-7c3e-4f15-98ef-ce67fe750055" providerId="ADAL" clId="{29B81508-1D21-4470-B01C-3A14A0A86EAA}" dt="2024-08-01T15:37:11.412" v="135" actId="931"/>
          <ac:spMkLst>
            <pc:docMk/>
            <pc:sldMk cId="1797838231" sldId="322"/>
            <ac:spMk id="4" creationId="{C432D60B-ED99-42EA-AF06-2A5AE359C409}"/>
          </ac:spMkLst>
        </pc:spChg>
        <pc:spChg chg="del">
          <ac:chgData name="Školní družina" userId="ca0c5c08-7c3e-4f15-98ef-ce67fe750055" providerId="ADAL" clId="{29B81508-1D21-4470-B01C-3A14A0A86EAA}" dt="2024-08-01T15:37:15.106" v="136" actId="931"/>
          <ac:spMkLst>
            <pc:docMk/>
            <pc:sldMk cId="1797838231" sldId="322"/>
            <ac:spMk id="6" creationId="{B61C15EB-DC42-47AD-8277-FEEBB8841D64}"/>
          </ac:spMkLst>
        </pc:spChg>
        <pc:picChg chg="add mod">
          <ac:chgData name="Školní družina" userId="ca0c5c08-7c3e-4f15-98ef-ce67fe750055" providerId="ADAL" clId="{29B81508-1D21-4470-B01C-3A14A0A86EAA}" dt="2024-08-01T15:37:11.412" v="135" actId="931"/>
          <ac:picMkLst>
            <pc:docMk/>
            <pc:sldMk cId="1797838231" sldId="322"/>
            <ac:picMk id="8" creationId="{D1883111-6874-4307-9E13-B379759EA24E}"/>
          </ac:picMkLst>
        </pc:picChg>
        <pc:picChg chg="add mod">
          <ac:chgData name="Školní družina" userId="ca0c5c08-7c3e-4f15-98ef-ce67fe750055" providerId="ADAL" clId="{29B81508-1D21-4470-B01C-3A14A0A86EAA}" dt="2024-08-01T15:37:15.106" v="136" actId="931"/>
          <ac:picMkLst>
            <pc:docMk/>
            <pc:sldMk cId="1797838231" sldId="322"/>
            <ac:picMk id="10" creationId="{E2B88E61-1519-49CE-918F-E919C8E4FE17}"/>
          </ac:picMkLst>
        </pc:picChg>
      </pc:sldChg>
      <pc:sldChg chg="addSp delSp modSp add">
        <pc:chgData name="Školní družina" userId="ca0c5c08-7c3e-4f15-98ef-ce67fe750055" providerId="ADAL" clId="{29B81508-1D21-4470-B01C-3A14A0A86EAA}" dt="2024-08-01T15:37:23.943" v="138" actId="931"/>
        <pc:sldMkLst>
          <pc:docMk/>
          <pc:sldMk cId="3853103039" sldId="323"/>
        </pc:sldMkLst>
        <pc:spChg chg="del">
          <ac:chgData name="Školní družina" userId="ca0c5c08-7c3e-4f15-98ef-ce67fe750055" providerId="ADAL" clId="{29B81508-1D21-4470-B01C-3A14A0A86EAA}" dt="2024-08-01T15:37:20.917" v="137" actId="931"/>
          <ac:spMkLst>
            <pc:docMk/>
            <pc:sldMk cId="3853103039" sldId="323"/>
            <ac:spMk id="4" creationId="{BB86AB81-11C1-469A-A3AB-6FC1E710CED3}"/>
          </ac:spMkLst>
        </pc:spChg>
        <pc:spChg chg="del">
          <ac:chgData name="Školní družina" userId="ca0c5c08-7c3e-4f15-98ef-ce67fe750055" providerId="ADAL" clId="{29B81508-1D21-4470-B01C-3A14A0A86EAA}" dt="2024-08-01T15:37:23.943" v="138" actId="931"/>
          <ac:spMkLst>
            <pc:docMk/>
            <pc:sldMk cId="3853103039" sldId="323"/>
            <ac:spMk id="6" creationId="{E90346E0-9978-4FA6-A9A9-4F5329D63A4D}"/>
          </ac:spMkLst>
        </pc:spChg>
        <pc:picChg chg="add mod">
          <ac:chgData name="Školní družina" userId="ca0c5c08-7c3e-4f15-98ef-ce67fe750055" providerId="ADAL" clId="{29B81508-1D21-4470-B01C-3A14A0A86EAA}" dt="2024-08-01T15:37:20.917" v="137" actId="931"/>
          <ac:picMkLst>
            <pc:docMk/>
            <pc:sldMk cId="3853103039" sldId="323"/>
            <ac:picMk id="8" creationId="{3F8497A2-49FC-4A2A-9535-085563ECEB0C}"/>
          </ac:picMkLst>
        </pc:picChg>
        <pc:picChg chg="add mod">
          <ac:chgData name="Školní družina" userId="ca0c5c08-7c3e-4f15-98ef-ce67fe750055" providerId="ADAL" clId="{29B81508-1D21-4470-B01C-3A14A0A86EAA}" dt="2024-08-01T15:37:23.943" v="138" actId="931"/>
          <ac:picMkLst>
            <pc:docMk/>
            <pc:sldMk cId="3853103039" sldId="323"/>
            <ac:picMk id="10" creationId="{42AC828F-5037-485E-9D8E-7E74A19FAD50}"/>
          </ac:picMkLst>
        </pc:picChg>
      </pc:sldChg>
      <pc:sldChg chg="addSp delSp modSp add">
        <pc:chgData name="Školní družina" userId="ca0c5c08-7c3e-4f15-98ef-ce67fe750055" providerId="ADAL" clId="{29B81508-1D21-4470-B01C-3A14A0A86EAA}" dt="2024-08-01T15:37:32.941" v="140" actId="931"/>
        <pc:sldMkLst>
          <pc:docMk/>
          <pc:sldMk cId="4130363963" sldId="324"/>
        </pc:sldMkLst>
        <pc:spChg chg="del">
          <ac:chgData name="Školní družina" userId="ca0c5c08-7c3e-4f15-98ef-ce67fe750055" providerId="ADAL" clId="{29B81508-1D21-4470-B01C-3A14A0A86EAA}" dt="2024-08-01T15:37:28.809" v="139" actId="931"/>
          <ac:spMkLst>
            <pc:docMk/>
            <pc:sldMk cId="4130363963" sldId="324"/>
            <ac:spMk id="4" creationId="{DBAC66E5-B3EB-4E13-B1C3-D12FC1480A94}"/>
          </ac:spMkLst>
        </pc:spChg>
        <pc:spChg chg="del">
          <ac:chgData name="Školní družina" userId="ca0c5c08-7c3e-4f15-98ef-ce67fe750055" providerId="ADAL" clId="{29B81508-1D21-4470-B01C-3A14A0A86EAA}" dt="2024-08-01T15:37:32.941" v="140" actId="931"/>
          <ac:spMkLst>
            <pc:docMk/>
            <pc:sldMk cId="4130363963" sldId="324"/>
            <ac:spMk id="6" creationId="{30C8EE87-0A14-4C16-AC7C-6E12C7F95A97}"/>
          </ac:spMkLst>
        </pc:spChg>
        <pc:picChg chg="add mod">
          <ac:chgData name="Školní družina" userId="ca0c5c08-7c3e-4f15-98ef-ce67fe750055" providerId="ADAL" clId="{29B81508-1D21-4470-B01C-3A14A0A86EAA}" dt="2024-08-01T15:37:28.809" v="139" actId="931"/>
          <ac:picMkLst>
            <pc:docMk/>
            <pc:sldMk cId="4130363963" sldId="324"/>
            <ac:picMk id="8" creationId="{BEDDEA91-CE1C-4B12-BC2D-09969716D985}"/>
          </ac:picMkLst>
        </pc:picChg>
        <pc:picChg chg="add mod">
          <ac:chgData name="Školní družina" userId="ca0c5c08-7c3e-4f15-98ef-ce67fe750055" providerId="ADAL" clId="{29B81508-1D21-4470-B01C-3A14A0A86EAA}" dt="2024-08-01T15:37:32.941" v="140" actId="931"/>
          <ac:picMkLst>
            <pc:docMk/>
            <pc:sldMk cId="4130363963" sldId="324"/>
            <ac:picMk id="10" creationId="{B3DA24A1-906B-429C-A77D-446A2C76E766}"/>
          </ac:picMkLst>
        </pc:picChg>
      </pc:sldChg>
      <pc:sldChg chg="addSp delSp modSp add">
        <pc:chgData name="Školní družina" userId="ca0c5c08-7c3e-4f15-98ef-ce67fe750055" providerId="ADAL" clId="{29B81508-1D21-4470-B01C-3A14A0A86EAA}" dt="2024-08-01T15:37:41.027" v="142" actId="931"/>
        <pc:sldMkLst>
          <pc:docMk/>
          <pc:sldMk cId="299203911" sldId="325"/>
        </pc:sldMkLst>
        <pc:spChg chg="del">
          <ac:chgData name="Školní družina" userId="ca0c5c08-7c3e-4f15-98ef-ce67fe750055" providerId="ADAL" clId="{29B81508-1D21-4470-B01C-3A14A0A86EAA}" dt="2024-08-01T15:37:37.951" v="141" actId="931"/>
          <ac:spMkLst>
            <pc:docMk/>
            <pc:sldMk cId="299203911" sldId="325"/>
            <ac:spMk id="4" creationId="{AFC04121-08D4-4BBC-932B-8332AD13E5A6}"/>
          </ac:spMkLst>
        </pc:spChg>
        <pc:spChg chg="del">
          <ac:chgData name="Školní družina" userId="ca0c5c08-7c3e-4f15-98ef-ce67fe750055" providerId="ADAL" clId="{29B81508-1D21-4470-B01C-3A14A0A86EAA}" dt="2024-08-01T15:37:41.027" v="142" actId="931"/>
          <ac:spMkLst>
            <pc:docMk/>
            <pc:sldMk cId="299203911" sldId="325"/>
            <ac:spMk id="6" creationId="{5AFF55DB-DF41-4505-9F32-9CB801A1D5F2}"/>
          </ac:spMkLst>
        </pc:spChg>
        <pc:picChg chg="add mod">
          <ac:chgData name="Školní družina" userId="ca0c5c08-7c3e-4f15-98ef-ce67fe750055" providerId="ADAL" clId="{29B81508-1D21-4470-B01C-3A14A0A86EAA}" dt="2024-08-01T15:37:37.951" v="141" actId="931"/>
          <ac:picMkLst>
            <pc:docMk/>
            <pc:sldMk cId="299203911" sldId="325"/>
            <ac:picMk id="8" creationId="{4852D7D6-F49F-4F0E-B1C4-8F932364C788}"/>
          </ac:picMkLst>
        </pc:picChg>
        <pc:picChg chg="add mod">
          <ac:chgData name="Školní družina" userId="ca0c5c08-7c3e-4f15-98ef-ce67fe750055" providerId="ADAL" clId="{29B81508-1D21-4470-B01C-3A14A0A86EAA}" dt="2024-08-01T15:37:41.027" v="142" actId="931"/>
          <ac:picMkLst>
            <pc:docMk/>
            <pc:sldMk cId="299203911" sldId="325"/>
            <ac:picMk id="10" creationId="{7F94FB09-05D4-4140-BD59-EB505F19E7DB}"/>
          </ac:picMkLst>
        </pc:picChg>
      </pc:sldChg>
      <pc:sldChg chg="addSp delSp modSp add">
        <pc:chgData name="Školní družina" userId="ca0c5c08-7c3e-4f15-98ef-ce67fe750055" providerId="ADAL" clId="{29B81508-1D21-4470-B01C-3A14A0A86EAA}" dt="2024-08-01T15:37:57.707" v="144" actId="931"/>
        <pc:sldMkLst>
          <pc:docMk/>
          <pc:sldMk cId="3317050693" sldId="326"/>
        </pc:sldMkLst>
        <pc:spChg chg="del">
          <ac:chgData name="Školní družina" userId="ca0c5c08-7c3e-4f15-98ef-ce67fe750055" providerId="ADAL" clId="{29B81508-1D21-4470-B01C-3A14A0A86EAA}" dt="2024-08-01T15:37:54.943" v="143" actId="931"/>
          <ac:spMkLst>
            <pc:docMk/>
            <pc:sldMk cId="3317050693" sldId="326"/>
            <ac:spMk id="4" creationId="{2DCA489F-3F97-442E-94C9-7BC008A7667A}"/>
          </ac:spMkLst>
        </pc:spChg>
        <pc:spChg chg="del">
          <ac:chgData name="Školní družina" userId="ca0c5c08-7c3e-4f15-98ef-ce67fe750055" providerId="ADAL" clId="{29B81508-1D21-4470-B01C-3A14A0A86EAA}" dt="2024-08-01T15:37:57.707" v="144" actId="931"/>
          <ac:spMkLst>
            <pc:docMk/>
            <pc:sldMk cId="3317050693" sldId="326"/>
            <ac:spMk id="6" creationId="{BD6B3406-C2DD-4B60-A36F-92BDA9D9BEA3}"/>
          </ac:spMkLst>
        </pc:spChg>
        <pc:picChg chg="add mod">
          <ac:chgData name="Školní družina" userId="ca0c5c08-7c3e-4f15-98ef-ce67fe750055" providerId="ADAL" clId="{29B81508-1D21-4470-B01C-3A14A0A86EAA}" dt="2024-08-01T15:37:54.943" v="143" actId="931"/>
          <ac:picMkLst>
            <pc:docMk/>
            <pc:sldMk cId="3317050693" sldId="326"/>
            <ac:picMk id="8" creationId="{41249980-BF16-4C89-8325-D1EA9D329521}"/>
          </ac:picMkLst>
        </pc:picChg>
        <pc:picChg chg="add mod">
          <ac:chgData name="Školní družina" userId="ca0c5c08-7c3e-4f15-98ef-ce67fe750055" providerId="ADAL" clId="{29B81508-1D21-4470-B01C-3A14A0A86EAA}" dt="2024-08-01T15:37:57.707" v="144" actId="931"/>
          <ac:picMkLst>
            <pc:docMk/>
            <pc:sldMk cId="3317050693" sldId="326"/>
            <ac:picMk id="10" creationId="{2C6D3E0B-7B23-4D76-BB20-D6EF5C78B8E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6B7C0016-2B63-4D8C-8738-A6126F26B82B}" type="datetime1">
              <a:rPr lang="cs-CZ" smtClean="0"/>
              <a:t>01.08.2024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cs-CZ" smtClean="0"/>
              <a:pPr algn="r"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7A79BC77-8DE0-4C1A-B3A3-80C05C1E71ED}" type="datetime1">
              <a:rPr lang="cs-CZ" smtClean="0"/>
              <a:pPr/>
              <a:t>01.08.2024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 dirty="0"/>
              <a:t>Kliknutím lze upravit styl předlohy.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/>
            <a:fld id="{C8DC57A8-AE18-4654-B6AF-04B3577165BE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cs-CZ" smtClean="0"/>
              <a:pPr algn="r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0735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cs-CZ" noProof="0" dirty="0"/>
              <a:t>Kliknutím lze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ři obrázky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grpSp>
        <p:nvGrpSpPr>
          <p:cNvPr id="84" name="Skupina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Volný tvar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6" name="Volný tvar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7" name="Volný tvar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8" name="Volný tvar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9" name="Volný tvar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0" name="Volný tvar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1" name="Volný tvar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2" name="Volný tvar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3" name="Volný tvar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4" name="Volný tvar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5" name="Volný tvar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6" name="Volný tvar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97" name="Zástupný symbol obrázku 33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grpSp>
        <p:nvGrpSpPr>
          <p:cNvPr id="98" name="Skupina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Volný tvar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0" name="Volný tvar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1" name="Volný tvar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2" name="Volný tvar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3" name="Volný tvar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4" name="Volný tvar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5" name="Volný tvar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6" name="Volný tvar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7" name="Volný tvar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8" name="Volný tvar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9" name="Volný tvar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0" name="Volný tvar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111" name="Zástupný symbol obrázku 33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grpSp>
        <p:nvGrpSpPr>
          <p:cNvPr id="112" name="Skupina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Volný tvar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4" name="Volný tvar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5" name="Volný tvar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6" name="Volný tvar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7" name="Volný tvar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8" name="Volný tvar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9" name="Volný tvar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0" name="Volný tvar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1" name="Volný tvar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2" name="Volný tvar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3" name="Volný tvar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4" name="Volný tvar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125" name="Zástupný symbol obrázku 33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126" name="Zástupný symbol pro text 3"/>
          <p:cNvSpPr>
            <a:spLocks noGrp="1"/>
          </p:cNvSpPr>
          <p:nvPr>
            <p:ph type="body" sz="half" idx="21" hasCustomPrompt="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cs-CZ" noProof="0" dirty="0"/>
              <a:t>Upravit styly předlohy textu.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0793E5E-F11B-414A-8A21-41023EACC0A1}" type="datetime1">
              <a:rPr lang="cs-CZ" noProof="0" smtClean="0"/>
              <a:pPr/>
              <a:t>01.08.2024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cs-CZ" noProof="0" dirty="0"/>
              <a:t>Upravit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cs-CZ" noProof="0" dirty="0"/>
              <a:t>Upravit styly předlohy textu.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5AA9C1E7-6E57-4B35-BCA5-77B45B027476}" type="datetime1">
              <a:rPr lang="cs-CZ" noProof="0" smtClean="0"/>
              <a:pPr/>
              <a:t>01.08.2024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grpSp>
        <p:nvGrpSpPr>
          <p:cNvPr id="8" name="Skupina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Volný tvar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" name="Volný tvar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grpSp>
          <p:nvGrpSpPr>
            <p:cNvPr id="11" name="Skupina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Volný tvar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21" name="Volný tvar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</p:grpSp>
        <p:sp>
          <p:nvSpPr>
            <p:cNvPr id="12" name="Volný tvar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" name="Volný tvar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" name="Volný tvar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" name="Volný tvar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" name="Volný tvar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" name="Volný tvar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" name="Volný tvar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" name="Volný tvar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cs-CZ" noProof="0" dirty="0"/>
              <a:t>Upravit styly předlohy textu.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cs-CZ" noProof="0" smtClean="0"/>
              <a:t>‹#›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95AC103-7A14-43FD-BB30-8B2F64E5B71D}" type="datetime1">
              <a:rPr lang="cs-CZ" noProof="0" smtClean="0"/>
              <a:pPr/>
              <a:t>01.08.2024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cs-CZ" noProof="0" dirty="0"/>
              <a:t>Upravit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cs-CZ" noProof="0" smtClean="0"/>
              <a:t>‹#›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8B292DB-DEC2-4819-8C16-6B707EA1E796}" type="datetime1">
              <a:rPr lang="cs-CZ" noProof="0" smtClean="0"/>
              <a:pPr/>
              <a:t>01.08.2024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cs-CZ" noProof="0" dirty="0"/>
              <a:t>Upravit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cs-CZ" noProof="0" smtClean="0"/>
              <a:t>‹#›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743D1C4-D775-423B-A080-3903D1659834}" type="datetime1">
              <a:rPr lang="cs-CZ" noProof="0" smtClean="0"/>
              <a:pPr/>
              <a:t>01.08.2024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cs-CZ" noProof="0" dirty="0"/>
              <a:t>Upravit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cs-CZ" noProof="0" smtClean="0"/>
              <a:t>‹#›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BEF0B0A-F679-419F-ADC4-31D06CAF511B}" type="datetime1">
              <a:rPr lang="cs-CZ" noProof="0" smtClean="0"/>
              <a:pPr/>
              <a:t>01.08.2024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 dirty="0"/>
              <a:t>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cs-CZ" noProof="0" dirty="0"/>
              <a:t>Upravit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cs-CZ" noProof="0" dirty="0"/>
              <a:t>Upravit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cs-CZ" noProof="0" smtClean="0"/>
              <a:t>‹#›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E1BCDBF-D2C5-4505-A4D1-53F47C0E3809}" type="datetime1">
              <a:rPr lang="cs-CZ" noProof="0" smtClean="0"/>
              <a:pPr/>
              <a:t>01.08.2024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cs-CZ" noProof="0" dirty="0"/>
              <a:t>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cs-CZ" noProof="0" dirty="0"/>
              <a:t>Upravit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cs-CZ" noProof="0" dirty="0"/>
              <a:t>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cs-CZ" noProof="0" dirty="0"/>
              <a:t>Upravit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cs-CZ" noProof="0" smtClean="0"/>
              <a:t>‹#›</a:t>
            </a:fld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185A5FC-6474-443B-A65C-AC3C0E3B63DA}" type="datetime1">
              <a:rPr lang="cs-CZ" noProof="0" smtClean="0"/>
              <a:pPr/>
              <a:t>01.08.2024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cs-CZ" noProof="0" smtClean="0"/>
              <a:t>‹#›</a:t>
            </a:fld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B6206F1-DA20-4984-A02D-A2D3A49F6AE9}" type="datetime1">
              <a:rPr lang="cs-CZ" noProof="0" smtClean="0"/>
              <a:pPr/>
              <a:t>01.08.2024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cs-CZ" noProof="0" smtClean="0"/>
              <a:t>‹#›</a:t>
            </a:fld>
            <a:endParaRPr lang="cs-CZ" noProof="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FD19C6F-B567-4565-8922-CAF3DFDFE2EE}" type="datetime1">
              <a:rPr lang="cs-CZ" noProof="0" smtClean="0"/>
              <a:pPr/>
              <a:t>01.08.2024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rázky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grpSp>
        <p:nvGrpSpPr>
          <p:cNvPr id="9" name="Skupina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Volný tvar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" name="Volný tvar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" name="Volný tvar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" name="Volný tvar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" name="Volný tvar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" name="Volný tvar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" name="Volný tvar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" name="Volný tvar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" name="Volný tvar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" name="Volný tvar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" name="Volný tvar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" name="Volný tvar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36" name="Zástupný symbol obrázku 33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39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cs-CZ" noProof="0" dirty="0"/>
              <a:t>Upravit styly předlohy textu.</a:t>
            </a:r>
          </a:p>
        </p:txBody>
      </p:sp>
      <p:grpSp>
        <p:nvGrpSpPr>
          <p:cNvPr id="22" name="Skupina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Volný tvar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" name="Volný tvar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" name="Volný tvar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6" name="Volný tvar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7" name="Volný tvar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8" name="Volný tvar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" name="Volný tvar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" name="Volný tvar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1" name="Volný tvar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" name="Volný tvar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" name="Volný tvar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4" name="Volný tvar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37" name="Zástupný symbol obrázku 33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0" name="Zástupný symbol pro text 3"/>
          <p:cNvSpPr>
            <a:spLocks noGrp="1"/>
          </p:cNvSpPr>
          <p:nvPr>
            <p:ph type="body" sz="half" idx="19" hasCustomPrompt="1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cs-CZ" noProof="0" dirty="0"/>
              <a:t>Upravit styly předlohy textu.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B3DBF12-736B-443A-B0B9-305C49E7B12B}" type="datetime1">
              <a:rPr lang="cs-CZ" noProof="0" smtClean="0"/>
              <a:pPr/>
              <a:t>01.08.2024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ři obrázky s titul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grpSp>
        <p:nvGrpSpPr>
          <p:cNvPr id="52" name="Skupina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Volný tvar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4" name="Volný tvar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5" name="Volný tvar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6" name="Volný tvar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7" name="Volný tvar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8" name="Volný tvar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9" name="Volný tvar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0" name="Volný tvar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1" name="Volný tvar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2" name="Volný tvar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3" name="Volný tvar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4" name="Volný tvar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79" name="Zástupný symbol obrázku 33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81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cs-CZ" noProof="0" dirty="0"/>
              <a:t>Upravit styly předlohy textu.</a:t>
            </a:r>
          </a:p>
        </p:txBody>
      </p:sp>
      <p:grpSp>
        <p:nvGrpSpPr>
          <p:cNvPr id="84" name="Skupina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Volný tvar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6" name="Volný tvar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7" name="Volný tvar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8" name="Volný tvar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9" name="Volný tvar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0" name="Volný tvar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1" name="Volný tvar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2" name="Volný tvar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3" name="Volný tvar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4" name="Volný tvar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5" name="Volný tvar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6" name="Volný tvar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78" name="Zástupný symbol obrázku 33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82" name="Zástupný symbol pro text 3"/>
          <p:cNvSpPr>
            <a:spLocks noGrp="1"/>
          </p:cNvSpPr>
          <p:nvPr>
            <p:ph type="body" sz="half" idx="21" hasCustomPrompt="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cs-CZ" noProof="0" dirty="0"/>
              <a:t>Upravit styly předlohy textu.</a:t>
            </a:r>
          </a:p>
        </p:txBody>
      </p:sp>
      <p:grpSp>
        <p:nvGrpSpPr>
          <p:cNvPr id="97" name="Skupina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Volný tvar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9" name="Volný tvar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0" name="Volný tvar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1" name="Volný tvar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2" name="Volný tvar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3" name="Volný tvar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4" name="Volný tvar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5" name="Volný tvar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6" name="Volný tvar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7" name="Volný tvar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8" name="Volný tvar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9" name="Volný tvar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80" name="Zástupný symbol obrázku 33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83" name="Zástupný symbol pro text 3"/>
          <p:cNvSpPr>
            <a:spLocks noGrp="1"/>
          </p:cNvSpPr>
          <p:nvPr>
            <p:ph type="body" sz="half" idx="22" hasCustomPrompt="1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cs-CZ" noProof="0" dirty="0"/>
              <a:t>Upravit styly předlohy textu.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772406A-9C03-48C6-BFD5-6C00878C2ECE}" type="datetime1">
              <a:rPr lang="cs-CZ" noProof="0" smtClean="0"/>
              <a:pPr/>
              <a:t>01.08.2024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dirty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noProof="0" dirty="0"/>
              <a:t>Upravit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fld id="{4EAD302A-D42A-4556-ABBC-DF2B88F5ACFC}" type="datetime1">
              <a:rPr lang="cs-CZ" noProof="0" smtClean="0"/>
              <a:pPr/>
              <a:t>01.08.2024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043953" y="1752600"/>
            <a:ext cx="9079660" cy="1828800"/>
          </a:xfrm>
        </p:spPr>
        <p:txBody>
          <a:bodyPr rtlCol="0"/>
          <a:lstStyle/>
          <a:p>
            <a:pPr rtl="0"/>
            <a:r>
              <a:rPr lang="cs-CZ" dirty="0"/>
              <a:t>Školní rok 2023- 2024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dirty="0"/>
              <a:t>Školní družina</a:t>
            </a:r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98FB90-A149-4DDA-8FB1-7DD5A81D8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926518E3-B897-4B0C-8739-46B07E65512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3" y="2061567"/>
            <a:ext cx="4954587" cy="371594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262A5B31-6B46-400C-8814-0BFB6408ED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947" y="1825625"/>
            <a:ext cx="2671919" cy="4187825"/>
          </a:xfrm>
        </p:spPr>
      </p:pic>
    </p:spTree>
    <p:extLst>
      <p:ext uri="{BB962C8B-B14F-4D97-AF65-F5344CB8AC3E}">
        <p14:creationId xmlns:p14="http://schemas.microsoft.com/office/powerpoint/2010/main" val="328837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5309AE-BD27-48A8-89D8-94B9AB5E6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D029BAF0-108D-46D1-A0D3-E4F9E18C05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3" y="2806046"/>
            <a:ext cx="4954587" cy="2226983"/>
          </a:xfrm>
        </p:spPr>
      </p:pic>
      <p:pic>
        <p:nvPicPr>
          <p:cNvPr id="12" name="Zástupný symbol pro obsah 11">
            <a:extLst>
              <a:ext uri="{FF2B5EF4-FFF2-40B4-BE49-F238E27FC236}">
                <a16:creationId xmlns:a16="http://schemas.microsoft.com/office/drawing/2014/main" id="{5225C168-EC74-4BD2-ADAF-5799D881FB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806759"/>
            <a:ext cx="4951413" cy="2225556"/>
          </a:xfrm>
        </p:spPr>
      </p:pic>
    </p:spTree>
    <p:extLst>
      <p:ext uri="{BB962C8B-B14F-4D97-AF65-F5344CB8AC3E}">
        <p14:creationId xmlns:p14="http://schemas.microsoft.com/office/powerpoint/2010/main" val="260211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A80466-0DEF-4C08-8AEE-6D33E3135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6C813AE7-0B25-47C6-8CA0-13AB93E6F9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3" y="2806046"/>
            <a:ext cx="4954587" cy="2226983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A0D6C859-D45F-44E9-A00F-3F102BEEAA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081" y="1825625"/>
            <a:ext cx="2355651" cy="4187825"/>
          </a:xfrm>
        </p:spPr>
      </p:pic>
    </p:spTree>
    <p:extLst>
      <p:ext uri="{BB962C8B-B14F-4D97-AF65-F5344CB8AC3E}">
        <p14:creationId xmlns:p14="http://schemas.microsoft.com/office/powerpoint/2010/main" val="325259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26057E-3F7B-472C-9F1C-2243D4573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7ABD9335-F34B-442A-AAEC-77230B78576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3" y="2806046"/>
            <a:ext cx="4954587" cy="2226983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B1D7F92E-4675-46D0-80B4-7716DDFF48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61549"/>
            <a:ext cx="4951413" cy="3715977"/>
          </a:xfrm>
        </p:spPr>
      </p:pic>
    </p:spTree>
    <p:extLst>
      <p:ext uri="{BB962C8B-B14F-4D97-AF65-F5344CB8AC3E}">
        <p14:creationId xmlns:p14="http://schemas.microsoft.com/office/powerpoint/2010/main" val="119513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7E3E3F-C986-456A-84F4-1A29977E6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5D8F1773-513B-4F87-BB71-6934A9BF03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3" y="2384931"/>
            <a:ext cx="4954587" cy="3069213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E43A7C25-7556-4356-80FE-D96319BCCF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777102"/>
            <a:ext cx="4951413" cy="2284870"/>
          </a:xfrm>
        </p:spPr>
      </p:pic>
    </p:spTree>
    <p:extLst>
      <p:ext uri="{BB962C8B-B14F-4D97-AF65-F5344CB8AC3E}">
        <p14:creationId xmlns:p14="http://schemas.microsoft.com/office/powerpoint/2010/main" val="150934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D5BE31-7416-4BAF-B60D-869A3CC13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DF7F059A-08DD-414E-A8EE-BF72AD1B7E4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3" y="2806046"/>
            <a:ext cx="4954587" cy="2226983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FD90FF02-3CE3-4093-8E75-BE2FE64240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60616"/>
            <a:ext cx="4951413" cy="3717842"/>
          </a:xfrm>
        </p:spPr>
      </p:pic>
    </p:spTree>
    <p:extLst>
      <p:ext uri="{BB962C8B-B14F-4D97-AF65-F5344CB8AC3E}">
        <p14:creationId xmlns:p14="http://schemas.microsoft.com/office/powerpoint/2010/main" val="8624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38F311-48D0-4CAA-B943-40EFA7874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Listopad 2023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5742433-FB79-4C95-AF2E-51A4A258EC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Na konci října byla největší pozornost věnována dni stromů. Stromy jako “plíce planety”, nezbytnost pro život lidí a zajímavosti o stromech. Listopad přinesl znamení podzimu do všech činností - výtvarné aktivity, básničky, písničky. Bránu k zimě otevřel svátek svatého Martina. V družině se vyprávěl poutavý příběh o cestě vojáka Martina a jeho lásce k bližnímu. </a:t>
            </a:r>
          </a:p>
        </p:txBody>
      </p:sp>
    </p:spTree>
    <p:extLst>
      <p:ext uri="{BB962C8B-B14F-4D97-AF65-F5344CB8AC3E}">
        <p14:creationId xmlns:p14="http://schemas.microsoft.com/office/powerpoint/2010/main" val="77522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731CEA-9D36-42CD-9417-A78D50F42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C9FB6807-F022-4532-ABB8-EED1CA1E50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3" y="2061567"/>
            <a:ext cx="4954587" cy="371594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769E397D-2B83-4A6E-905F-2A6C7A27F4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472" y="1825625"/>
            <a:ext cx="3140868" cy="4187825"/>
          </a:xfrm>
        </p:spPr>
      </p:pic>
    </p:spTree>
    <p:extLst>
      <p:ext uri="{BB962C8B-B14F-4D97-AF65-F5344CB8AC3E}">
        <p14:creationId xmlns:p14="http://schemas.microsoft.com/office/powerpoint/2010/main" val="270603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8AE477-2783-4C07-93D9-12AB1434C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2A140359-D828-4B95-9E49-0D819A2E3F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261" y="1825625"/>
            <a:ext cx="3144491" cy="4187825"/>
          </a:xfrm>
        </p:spPr>
      </p:pic>
      <p:pic>
        <p:nvPicPr>
          <p:cNvPr id="12" name="Zástupný symbol pro obsah 11">
            <a:extLst>
              <a:ext uri="{FF2B5EF4-FFF2-40B4-BE49-F238E27FC236}">
                <a16:creationId xmlns:a16="http://schemas.microsoft.com/office/drawing/2014/main" id="{41F35C3E-2DB2-4A88-8E23-01282EA326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806759"/>
            <a:ext cx="4951413" cy="2225556"/>
          </a:xfrm>
        </p:spPr>
      </p:pic>
    </p:spTree>
    <p:extLst>
      <p:ext uri="{BB962C8B-B14F-4D97-AF65-F5344CB8AC3E}">
        <p14:creationId xmlns:p14="http://schemas.microsoft.com/office/powerpoint/2010/main" val="159975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E07FD4-DBD8-4EFD-94B8-CA7705004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19AB5CF3-A4FB-4429-AC98-31564D9E91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261" y="1825625"/>
            <a:ext cx="3144491" cy="4187825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4E8C49EE-FAE6-4AC9-977A-D8C875DD06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61" y="1825625"/>
            <a:ext cx="3144491" cy="4187825"/>
          </a:xfrm>
        </p:spPr>
      </p:pic>
    </p:spTree>
    <p:extLst>
      <p:ext uri="{BB962C8B-B14F-4D97-AF65-F5344CB8AC3E}">
        <p14:creationId xmlns:p14="http://schemas.microsoft.com/office/powerpoint/2010/main" val="54809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71A828-886D-4307-A221-1FD187E73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Září 2023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D821653-9AB9-4179-9F47-95227254D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cs-CZ" dirty="0"/>
              <a:t>Začátek nového školního roku začal ve školní družině utvářením nového kolektivu prostřednictvím seznamovacích her. Opakovaly se zásady slušného chování, bezpečného pohybu v prostorách družiny, školy, hřiště, jídelny, zahrady, při přechodu ze školy. Povídalo se o zážitcích z prázdnin. Vznikala nová dílka – společná omalovánka, můj největší prázdninový zážitek, moje rodina. 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973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DC2269-D48B-445D-A01C-C31EE5A47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F006F2D7-CC9E-47D9-AE74-D2728D3ACF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3" y="2059424"/>
            <a:ext cx="4954587" cy="3720226"/>
          </a:xfrm>
        </p:spPr>
      </p:pic>
      <p:pic>
        <p:nvPicPr>
          <p:cNvPr id="12" name="Zástupný symbol pro obsah 11">
            <a:extLst>
              <a:ext uri="{FF2B5EF4-FFF2-40B4-BE49-F238E27FC236}">
                <a16:creationId xmlns:a16="http://schemas.microsoft.com/office/drawing/2014/main" id="{D7CB34EF-3061-4AB6-9E1C-F3768A95A6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472" y="1825625"/>
            <a:ext cx="3140868" cy="4187825"/>
          </a:xfrm>
        </p:spPr>
      </p:pic>
    </p:spTree>
    <p:extLst>
      <p:ext uri="{BB962C8B-B14F-4D97-AF65-F5344CB8AC3E}">
        <p14:creationId xmlns:p14="http://schemas.microsoft.com/office/powerpoint/2010/main" val="400054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B89F0B-FDCE-4F5F-81DF-E831B4CCB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33C0612B-4D20-468E-8B20-4DAB973AFC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3" y="2806046"/>
            <a:ext cx="4954587" cy="2226983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1B3309C4-03DA-421F-B3ED-B8C1058624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60616"/>
            <a:ext cx="4951413" cy="3717842"/>
          </a:xfrm>
        </p:spPr>
      </p:pic>
    </p:spTree>
    <p:extLst>
      <p:ext uri="{BB962C8B-B14F-4D97-AF65-F5344CB8AC3E}">
        <p14:creationId xmlns:p14="http://schemas.microsoft.com/office/powerpoint/2010/main" val="131797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B25EE8-DAD8-4EB4-8F36-53C94A16F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D20EEF13-BBB2-4AE0-94FB-2BA551E7E4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3" y="2059424"/>
            <a:ext cx="4954587" cy="3720226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A1B55D07-C98F-4AA5-9931-48F5531F32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62758"/>
            <a:ext cx="4951413" cy="3713559"/>
          </a:xfrm>
        </p:spPr>
      </p:pic>
    </p:spTree>
    <p:extLst>
      <p:ext uri="{BB962C8B-B14F-4D97-AF65-F5344CB8AC3E}">
        <p14:creationId xmlns:p14="http://schemas.microsoft.com/office/powerpoint/2010/main" val="190977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236C6A-E740-4D6E-9849-2F662256D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Prosinec 2023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63B0DC1-FAF0-4A92-AF1C-4A4FDA6D7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Na konci měsíce školní družina zdobila vánoční stromečky ve městě. Povídalo se o Ondřejovi a Barboře. Na začátku prosince přišla “Pekelná inspekce”, kterou doprovázel Mikuláš a andělé. Nepěkné záznamy v knize hříchů se snažila družina napravit básněmi a písněmi a znalostmi o Mikulášovi. Vyráběli se různí čerti a čertiska.  </a:t>
            </a:r>
          </a:p>
        </p:txBody>
      </p:sp>
    </p:spTree>
    <p:extLst>
      <p:ext uri="{BB962C8B-B14F-4D97-AF65-F5344CB8AC3E}">
        <p14:creationId xmlns:p14="http://schemas.microsoft.com/office/powerpoint/2010/main" val="149078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FF5325-433D-46C5-BE00-A65C4D496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D2029B2D-0331-46A9-9242-7EE818B779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472" y="1825625"/>
            <a:ext cx="3140868" cy="4187825"/>
          </a:xfrm>
        </p:spPr>
      </p:pic>
      <p:pic>
        <p:nvPicPr>
          <p:cNvPr id="16" name="Zástupný symbol pro obsah 15">
            <a:extLst>
              <a:ext uri="{FF2B5EF4-FFF2-40B4-BE49-F238E27FC236}">
                <a16:creationId xmlns:a16="http://schemas.microsoft.com/office/drawing/2014/main" id="{79CC1525-3609-4DB6-A619-B599E56BC8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050" y="1825625"/>
            <a:ext cx="3142913" cy="4187825"/>
          </a:xfrm>
        </p:spPr>
      </p:pic>
    </p:spTree>
    <p:extLst>
      <p:ext uri="{BB962C8B-B14F-4D97-AF65-F5344CB8AC3E}">
        <p14:creationId xmlns:p14="http://schemas.microsoft.com/office/powerpoint/2010/main" val="265499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C2BA7E-15A9-49CF-A796-E22140227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6FF95574-1BFD-416C-8073-6387679CEA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3" y="2058546"/>
            <a:ext cx="4954587" cy="3721982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B61DE44F-4EBC-4243-BF05-D4B0B14E0F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472" y="1825625"/>
            <a:ext cx="3140868" cy="4187825"/>
          </a:xfrm>
        </p:spPr>
      </p:pic>
    </p:spTree>
    <p:extLst>
      <p:ext uri="{BB962C8B-B14F-4D97-AF65-F5344CB8AC3E}">
        <p14:creationId xmlns:p14="http://schemas.microsoft.com/office/powerpoint/2010/main" val="169015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4D7886-647B-44A2-A845-044558E81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7C567C07-8B85-41DD-AB66-A4C518FE893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3" y="2061567"/>
            <a:ext cx="4954587" cy="371594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100FA637-E226-4674-9733-676D66E670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806759"/>
            <a:ext cx="4951413" cy="2225556"/>
          </a:xfrm>
        </p:spPr>
      </p:pic>
    </p:spTree>
    <p:extLst>
      <p:ext uri="{BB962C8B-B14F-4D97-AF65-F5344CB8AC3E}">
        <p14:creationId xmlns:p14="http://schemas.microsoft.com/office/powerpoint/2010/main" val="401434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7326AF-347A-473C-BFE8-FEF58283A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" name="Zástupný symbol pro obsah 11">
            <a:extLst>
              <a:ext uri="{FF2B5EF4-FFF2-40B4-BE49-F238E27FC236}">
                <a16:creationId xmlns:a16="http://schemas.microsoft.com/office/drawing/2014/main" id="{8E337ACF-5A98-4FD8-A82C-DA67AA4965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472" y="1825625"/>
            <a:ext cx="3140868" cy="4187825"/>
          </a:xfrm>
        </p:spPr>
      </p:pic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BC986B6E-9378-4D7E-9F3E-3232A956F4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3" y="2806046"/>
            <a:ext cx="4954587" cy="2226983"/>
          </a:xfrm>
        </p:spPr>
      </p:pic>
    </p:spTree>
    <p:extLst>
      <p:ext uri="{BB962C8B-B14F-4D97-AF65-F5344CB8AC3E}">
        <p14:creationId xmlns:p14="http://schemas.microsoft.com/office/powerpoint/2010/main" val="43640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2E6260-D4B1-4A5B-A3DD-3D4E817AA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19897FA0-CB26-45B3-891E-4B7B0798ED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3" y="2061567"/>
            <a:ext cx="4954587" cy="371594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5A7C1538-4481-4131-AD5E-EC314D170B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62758"/>
            <a:ext cx="4951413" cy="3713559"/>
          </a:xfrm>
        </p:spPr>
      </p:pic>
    </p:spTree>
    <p:extLst>
      <p:ext uri="{BB962C8B-B14F-4D97-AF65-F5344CB8AC3E}">
        <p14:creationId xmlns:p14="http://schemas.microsoft.com/office/powerpoint/2010/main" val="364231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1E4129-C56C-453E-9304-4F3D93793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309B9837-80F0-4176-A5EB-7DBB888746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3" y="2061567"/>
            <a:ext cx="4954587" cy="371594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1175E335-B2C9-4D8B-9FD9-BB0FEBFD50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89183" y="1443038"/>
            <a:ext cx="3719034" cy="4953000"/>
          </a:xfrm>
        </p:spPr>
      </p:pic>
    </p:spTree>
    <p:extLst>
      <p:ext uri="{BB962C8B-B14F-4D97-AF65-F5344CB8AC3E}">
        <p14:creationId xmlns:p14="http://schemas.microsoft.com/office/powerpoint/2010/main" val="117645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33645B-A1F6-419C-A848-7B9A29F94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B15F8374-6980-4005-9593-7ECE1BED16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072" y="1825625"/>
            <a:ext cx="3140868" cy="4187825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8765FAC0-9F29-49B9-BC76-8E9EA380B9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60340"/>
            <a:ext cx="4951413" cy="3718395"/>
          </a:xfrm>
        </p:spPr>
      </p:pic>
    </p:spTree>
    <p:extLst>
      <p:ext uri="{BB962C8B-B14F-4D97-AF65-F5344CB8AC3E}">
        <p14:creationId xmlns:p14="http://schemas.microsoft.com/office/powerpoint/2010/main" val="284463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7951B1-8506-4E9A-A716-072AA266C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Leden 2024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BCE0487-3662-43AB-BFEA-5F60D7F0C2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Leden se ve školní družině nesl v duchu zimních radovánek. Ze sněhu se stavěli sněhuláci a různé sněhové stavby. Zima se promítla do všech aktivit. Vyráběli se sněhuláci různými technikami, zimní víly, lední medvědi a nesměli chybět zimní čepice a rukavice. Zima se objevila i v básničkách, písničkách a příbězích.</a:t>
            </a:r>
          </a:p>
        </p:txBody>
      </p:sp>
    </p:spTree>
    <p:extLst>
      <p:ext uri="{BB962C8B-B14F-4D97-AF65-F5344CB8AC3E}">
        <p14:creationId xmlns:p14="http://schemas.microsoft.com/office/powerpoint/2010/main" val="349018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1821A2-C155-4291-872D-E0545DFB7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288103FF-0D22-4462-B502-85200E33E8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050" y="1825625"/>
            <a:ext cx="3142913" cy="4187825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7B6892C2-DB82-40A5-998D-E9AD6859EC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806759"/>
            <a:ext cx="4951413" cy="2225556"/>
          </a:xfrm>
        </p:spPr>
      </p:pic>
    </p:spTree>
    <p:extLst>
      <p:ext uri="{BB962C8B-B14F-4D97-AF65-F5344CB8AC3E}">
        <p14:creationId xmlns:p14="http://schemas.microsoft.com/office/powerpoint/2010/main" val="95808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600B9F-13C0-4E32-A09A-3E78AF301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FE4C93AA-350B-4DBC-996B-6946A36A92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3" y="2806046"/>
            <a:ext cx="4954587" cy="2226983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6D7C1F3C-DFD3-4528-9D70-DDCD2BA67B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472" y="1825625"/>
            <a:ext cx="3140868" cy="4187825"/>
          </a:xfrm>
        </p:spPr>
      </p:pic>
    </p:spTree>
    <p:extLst>
      <p:ext uri="{BB962C8B-B14F-4D97-AF65-F5344CB8AC3E}">
        <p14:creationId xmlns:p14="http://schemas.microsoft.com/office/powerpoint/2010/main" val="11457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068A71-7DAF-4D81-ABE1-97B61F1FD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45E451DB-3123-4391-8241-47E8FBD3A9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3" y="3069258"/>
            <a:ext cx="4954587" cy="1700558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DCFC6FC4-CB00-4E93-B79E-71988CD52F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806759"/>
            <a:ext cx="4951413" cy="2225556"/>
          </a:xfrm>
        </p:spPr>
      </p:pic>
    </p:spTree>
    <p:extLst>
      <p:ext uri="{BB962C8B-B14F-4D97-AF65-F5344CB8AC3E}">
        <p14:creationId xmlns:p14="http://schemas.microsoft.com/office/powerpoint/2010/main" val="371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EDD965-2908-46BA-80BE-E439C2771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32F3A993-C2B7-47E6-AC41-64987AC1F4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3" y="2806046"/>
            <a:ext cx="4954587" cy="2226983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2E44316C-E613-42B7-B416-FAB7DCEC89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806759"/>
            <a:ext cx="4951413" cy="2225556"/>
          </a:xfrm>
        </p:spPr>
      </p:pic>
    </p:spTree>
    <p:extLst>
      <p:ext uri="{BB962C8B-B14F-4D97-AF65-F5344CB8AC3E}">
        <p14:creationId xmlns:p14="http://schemas.microsoft.com/office/powerpoint/2010/main" val="393808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63D94A-04ED-48F4-9D23-A385CD22D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B19DEDC7-579B-437F-9A9B-21AB02B03C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050" y="1825625"/>
            <a:ext cx="3142913" cy="4187825"/>
          </a:xfrm>
        </p:spPr>
      </p:pic>
      <p:pic>
        <p:nvPicPr>
          <p:cNvPr id="16" name="Zástupný symbol pro obsah 15">
            <a:extLst>
              <a:ext uri="{FF2B5EF4-FFF2-40B4-BE49-F238E27FC236}">
                <a16:creationId xmlns:a16="http://schemas.microsoft.com/office/drawing/2014/main" id="{4ECD26E2-AA6C-49AC-9CF4-C6B8C0B412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515" y="1825625"/>
            <a:ext cx="4910782" cy="4187825"/>
          </a:xfrm>
        </p:spPr>
      </p:pic>
    </p:spTree>
    <p:extLst>
      <p:ext uri="{BB962C8B-B14F-4D97-AF65-F5344CB8AC3E}">
        <p14:creationId xmlns:p14="http://schemas.microsoft.com/office/powerpoint/2010/main" val="134943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2FF234-3317-45B9-8C7D-52C3EE27F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Únor 2024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755394C-9B7D-4521-9100-05C610890C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V únoru se školní družina věnovala cirkusu. Vyráběli se různí šašci, akrobaté a cirkusová zvířata. Na den sv. Valentýna se vyráběla různá přáníčka. Na novém kluzišti se bruslilo i se družinou. Před jarními prázdninami se konala karnevalová odpoledne se soutěžemi a hrami. Navštívila se chovatelská výstava, kde byli k vidění králíci, holubi a drůbež. Začátkem března se připravovala vejce k výzdobě města.  </a:t>
            </a:r>
          </a:p>
        </p:txBody>
      </p:sp>
    </p:spTree>
    <p:extLst>
      <p:ext uri="{BB962C8B-B14F-4D97-AF65-F5344CB8AC3E}">
        <p14:creationId xmlns:p14="http://schemas.microsoft.com/office/powerpoint/2010/main" val="371642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8AD544-F6C9-4CE1-98DA-B7F40B01E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19DB260D-69C5-414D-B6B6-FD49852CFA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072" y="1825625"/>
            <a:ext cx="3140868" cy="4187825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274D8E4D-EDDF-41D8-BE7D-4E9AA8FC3A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716521"/>
            <a:ext cx="4951413" cy="2406033"/>
          </a:xfrm>
        </p:spPr>
      </p:pic>
    </p:spTree>
    <p:extLst>
      <p:ext uri="{BB962C8B-B14F-4D97-AF65-F5344CB8AC3E}">
        <p14:creationId xmlns:p14="http://schemas.microsoft.com/office/powerpoint/2010/main" val="42486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70E1F6-B886-4DBC-AFF6-1BF884E64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02467442-3A11-4957-8465-82306BAFDE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3" y="3100627"/>
            <a:ext cx="4954587" cy="163782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858F3AC9-1247-4D35-86EE-5F5E1154B7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60616"/>
            <a:ext cx="4951413" cy="3717842"/>
          </a:xfrm>
        </p:spPr>
      </p:pic>
    </p:spTree>
    <p:extLst>
      <p:ext uri="{BB962C8B-B14F-4D97-AF65-F5344CB8AC3E}">
        <p14:creationId xmlns:p14="http://schemas.microsoft.com/office/powerpoint/2010/main" val="310606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48A054-4787-4D9B-9739-500F382AC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74284E33-19D3-4DBE-939E-73490EC46B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3" y="2806046"/>
            <a:ext cx="4954587" cy="2226983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7EC09F09-20C6-40A5-9057-B3C8329EE4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806759"/>
            <a:ext cx="4951413" cy="2225556"/>
          </a:xfrm>
        </p:spPr>
      </p:pic>
    </p:spTree>
    <p:extLst>
      <p:ext uri="{BB962C8B-B14F-4D97-AF65-F5344CB8AC3E}">
        <p14:creationId xmlns:p14="http://schemas.microsoft.com/office/powerpoint/2010/main" val="65108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9A9F01-B311-4A69-8B95-4CD2871F0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7B742123-06D0-4D0A-B247-2EBEC9EC657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050" y="1825625"/>
            <a:ext cx="3142913" cy="4187825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E01724E6-9D1F-4534-A228-1683B76A32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736" y="1825625"/>
            <a:ext cx="1882340" cy="4187825"/>
          </a:xfrm>
        </p:spPr>
      </p:pic>
    </p:spTree>
    <p:extLst>
      <p:ext uri="{BB962C8B-B14F-4D97-AF65-F5344CB8AC3E}">
        <p14:creationId xmlns:p14="http://schemas.microsoft.com/office/powerpoint/2010/main" val="305352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7E0CBD-9972-4B2B-9BE6-12A766D2A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314975C9-E82E-4253-88A4-4F10625E78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261" y="1825625"/>
            <a:ext cx="3144491" cy="4187825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22B51C91-34AF-4B62-8AD9-DD77E00F21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34119"/>
            <a:ext cx="4951413" cy="4170837"/>
          </a:xfrm>
        </p:spPr>
      </p:pic>
    </p:spTree>
    <p:extLst>
      <p:ext uri="{BB962C8B-B14F-4D97-AF65-F5344CB8AC3E}">
        <p14:creationId xmlns:p14="http://schemas.microsoft.com/office/powerpoint/2010/main" val="349739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3A7398-C38B-49CB-B321-910B6C352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4FC9AC38-988E-414B-83A7-686E7EEDC8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3" y="2804755"/>
            <a:ext cx="4954587" cy="2229564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553673E6-BA17-487E-A3B0-9F0644AAF8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472" y="1825625"/>
            <a:ext cx="3140868" cy="4187825"/>
          </a:xfrm>
        </p:spPr>
      </p:pic>
    </p:spTree>
    <p:extLst>
      <p:ext uri="{BB962C8B-B14F-4D97-AF65-F5344CB8AC3E}">
        <p14:creationId xmlns:p14="http://schemas.microsoft.com/office/powerpoint/2010/main" val="344192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31BDA6-A4A2-4648-91D7-D9DB0363E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B96464ED-32C8-4452-AAB9-278D3040CA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3" y="2061567"/>
            <a:ext cx="4954587" cy="371594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D20ADC86-9574-4136-9BE8-05F1C447EF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472" y="1825625"/>
            <a:ext cx="3140868" cy="4187825"/>
          </a:xfrm>
        </p:spPr>
      </p:pic>
    </p:spTree>
    <p:extLst>
      <p:ext uri="{BB962C8B-B14F-4D97-AF65-F5344CB8AC3E}">
        <p14:creationId xmlns:p14="http://schemas.microsoft.com/office/powerpoint/2010/main" val="215377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651682-FF10-4E30-B38D-45D56E8D5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Březen 2024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B8B0ECB-B63F-4E55-9FB8-87F68835C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Školní družina se v březnu věnovala probouzející se přírodě. Jaro proniklo do všech činností, do pohádek, písniček, tvoření i her. Vznikaly jarní květiny z různých materiálů. Ke Dni vody patřilo povídání - voda v našem těle a rostlinách, voda na Zemi, koloběh vody, jak šetřit vodou atd.  Velikonoce přinesly řadu kreativních nápadů na výrobu dekorací, vyráběli se zajíčci, slepičky, kuřátka a beránci a samozřejmostí bylo zdobení vajíček. </a:t>
            </a:r>
          </a:p>
        </p:txBody>
      </p:sp>
    </p:spTree>
    <p:extLst>
      <p:ext uri="{BB962C8B-B14F-4D97-AF65-F5344CB8AC3E}">
        <p14:creationId xmlns:p14="http://schemas.microsoft.com/office/powerpoint/2010/main" val="108810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9293A6-1B54-48BC-A521-BD574C06F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44B56140-7440-42F9-BD2E-751C423E84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3" y="2564579"/>
            <a:ext cx="4954587" cy="2709917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EEE54B42-0406-46E1-A3C7-6A8644195F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081" y="1825625"/>
            <a:ext cx="2355651" cy="4187825"/>
          </a:xfrm>
        </p:spPr>
      </p:pic>
    </p:spTree>
    <p:extLst>
      <p:ext uri="{BB962C8B-B14F-4D97-AF65-F5344CB8AC3E}">
        <p14:creationId xmlns:p14="http://schemas.microsoft.com/office/powerpoint/2010/main" val="9369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3E62E6-D60E-4FC3-85A3-673C9CD10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558C6332-4431-4FE3-B838-5263035B3D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336" y="1825625"/>
            <a:ext cx="1882340" cy="4187825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AD346B0C-5CEA-4E51-AE0A-234A706357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081" y="1825625"/>
            <a:ext cx="2355651" cy="4187825"/>
          </a:xfrm>
        </p:spPr>
      </p:pic>
    </p:spTree>
    <p:extLst>
      <p:ext uri="{BB962C8B-B14F-4D97-AF65-F5344CB8AC3E}">
        <p14:creationId xmlns:p14="http://schemas.microsoft.com/office/powerpoint/2010/main" val="426991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DCE3B8-7C06-4C3F-94D0-9C58611F4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EDF19A1D-C4F3-4B40-8499-B6923D02C7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914" y="1825625"/>
            <a:ext cx="3153185" cy="4187825"/>
          </a:xfrm>
        </p:spPr>
      </p:pic>
      <p:pic>
        <p:nvPicPr>
          <p:cNvPr id="12" name="Zástupný symbol pro obsah 11">
            <a:extLst>
              <a:ext uri="{FF2B5EF4-FFF2-40B4-BE49-F238E27FC236}">
                <a16:creationId xmlns:a16="http://schemas.microsoft.com/office/drawing/2014/main" id="{B7B88AF3-76E3-4781-949B-F3D931AB84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314" y="1825625"/>
            <a:ext cx="3153185" cy="4187825"/>
          </a:xfrm>
        </p:spPr>
      </p:pic>
    </p:spTree>
    <p:extLst>
      <p:ext uri="{BB962C8B-B14F-4D97-AF65-F5344CB8AC3E}">
        <p14:creationId xmlns:p14="http://schemas.microsoft.com/office/powerpoint/2010/main" val="25973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2AC164-9EF6-4758-857A-46EDB5EBB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0D8F6C93-958F-4DC3-9FE5-68A213CE2F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3" y="2059424"/>
            <a:ext cx="4954587" cy="3720226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18AD4C71-3FBE-4103-AA61-16EC9AB1E1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472" y="1825625"/>
            <a:ext cx="3140868" cy="4187825"/>
          </a:xfrm>
        </p:spPr>
      </p:pic>
    </p:spTree>
    <p:extLst>
      <p:ext uri="{BB962C8B-B14F-4D97-AF65-F5344CB8AC3E}">
        <p14:creationId xmlns:p14="http://schemas.microsoft.com/office/powerpoint/2010/main" val="307283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BEEAAC-2B5C-4492-86FC-4EC198BC9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350848A3-3A0B-4621-A5CC-73B5792877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3" y="2498965"/>
            <a:ext cx="4954587" cy="2841145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5EA7291D-0B18-4045-99D3-623BEF7603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61" y="1825625"/>
            <a:ext cx="3144491" cy="4187825"/>
          </a:xfrm>
        </p:spPr>
      </p:pic>
    </p:spTree>
    <p:extLst>
      <p:ext uri="{BB962C8B-B14F-4D97-AF65-F5344CB8AC3E}">
        <p14:creationId xmlns:p14="http://schemas.microsoft.com/office/powerpoint/2010/main" val="97785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E4E41B-D064-477C-8287-9C383162F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042D6AD1-8FDF-41A7-8647-A865636216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3" y="2806046"/>
            <a:ext cx="4954587" cy="2226983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6CCBBC35-D685-4A26-947C-18F09503C0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806759"/>
            <a:ext cx="4951413" cy="2225556"/>
          </a:xfrm>
        </p:spPr>
      </p:pic>
    </p:spTree>
    <p:extLst>
      <p:ext uri="{BB962C8B-B14F-4D97-AF65-F5344CB8AC3E}">
        <p14:creationId xmlns:p14="http://schemas.microsoft.com/office/powerpoint/2010/main" val="428022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702DB4-B998-4A36-9D4B-E7BAE5239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0E29DD8A-6F64-49DD-8A02-49233223A5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072" y="1825625"/>
            <a:ext cx="3140868" cy="4187825"/>
          </a:xfrm>
        </p:spPr>
      </p:pic>
      <p:pic>
        <p:nvPicPr>
          <p:cNvPr id="12" name="Zástupný symbol pro obsah 11">
            <a:extLst>
              <a:ext uri="{FF2B5EF4-FFF2-40B4-BE49-F238E27FC236}">
                <a16:creationId xmlns:a16="http://schemas.microsoft.com/office/drawing/2014/main" id="{D44571F5-9D5C-4F8E-AF1F-BDFF150C76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472" y="1825625"/>
            <a:ext cx="3140868" cy="4187825"/>
          </a:xfrm>
        </p:spPr>
      </p:pic>
    </p:spTree>
    <p:extLst>
      <p:ext uri="{BB962C8B-B14F-4D97-AF65-F5344CB8AC3E}">
        <p14:creationId xmlns:p14="http://schemas.microsoft.com/office/powerpoint/2010/main" val="262532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6977AF-8DEC-4654-8555-BAADEC764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Duben 2024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6A63CB9-434E-4443-A4E5-03B2F728DB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V dubnu se v družině zkoumalo lidské tělo. Povídání se točilo kolem jednotlivých orgánů. Jak pracuje srdce, plíce, mozek, svaly. Nacvičovalo se ošetření drobných poranění. Městská policie přišla s besedou o bezpečnosti v silničním provozu, vzájemném chování mezi sebou a o bezpečnosti ve vztahu k neznámým osobám a předmětům. Zopakovala se čísla integrovaného záchranného systému. Připomněl se Den Země a nezbytnost chránit životní prostředí. Konec měsíce patřil čarodějům a čarodějnicím. Školní družina se zúčastnila výtvarné soutěže SVČ </a:t>
            </a:r>
            <a:r>
              <a:rPr lang="cs-CZ" dirty="0" err="1"/>
              <a:t>Bájo</a:t>
            </a:r>
            <a:r>
              <a:rPr lang="cs-CZ" dirty="0"/>
              <a:t> Poznáváme svět s tématem Kanada.  </a:t>
            </a:r>
          </a:p>
        </p:txBody>
      </p:sp>
    </p:spTree>
    <p:extLst>
      <p:ext uri="{BB962C8B-B14F-4D97-AF65-F5344CB8AC3E}">
        <p14:creationId xmlns:p14="http://schemas.microsoft.com/office/powerpoint/2010/main" val="395314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EA27F5-BCDB-4DC7-8B2A-F9947FE90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AD79678-990A-4371-AFDB-A7C35FA6D0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83DBF7FA-38B6-4965-9DF2-320ED081B8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328" y="2505075"/>
            <a:ext cx="2607468" cy="3476625"/>
          </a:xfrm>
        </p:spPr>
      </p:pic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F0790D7F-8752-45F1-A80C-47976898F3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CB967DEA-E557-4D5C-8291-7042A16811E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32537" y="2505075"/>
            <a:ext cx="4635500" cy="3476625"/>
          </a:xfrm>
        </p:spPr>
      </p:pic>
    </p:spTree>
    <p:extLst>
      <p:ext uri="{BB962C8B-B14F-4D97-AF65-F5344CB8AC3E}">
        <p14:creationId xmlns:p14="http://schemas.microsoft.com/office/powerpoint/2010/main" val="119592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5D2F0D-A671-45BE-B79C-456C4E469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AE487B4-F31A-47C8-9F27-26286A7CCA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9DF4F0F2-F268-4A68-9D52-CFB80E06C9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75" y="3129539"/>
            <a:ext cx="4956175" cy="2227697"/>
          </a:xfrm>
        </p:spPr>
      </p:pic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D22C1970-BEF0-4F4D-9F05-7F6DE03A0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0B96DD8B-5F17-4902-AE29-A64A2EF15F5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553" y="2505075"/>
            <a:ext cx="2607468" cy="3476625"/>
          </a:xfrm>
        </p:spPr>
      </p:pic>
    </p:spTree>
    <p:extLst>
      <p:ext uri="{BB962C8B-B14F-4D97-AF65-F5344CB8AC3E}">
        <p14:creationId xmlns:p14="http://schemas.microsoft.com/office/powerpoint/2010/main" val="403382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31D3EA-8DC1-4D08-A223-CF2C7E135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CF3BE69-BCCA-4F24-BCAF-0DE7121263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60234153-A822-4376-BCA0-B678E3D1EC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328" y="2505075"/>
            <a:ext cx="2607468" cy="3476625"/>
          </a:xfrm>
        </p:spPr>
      </p:pic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88FC174B-D521-49DE-A090-F5FF35C084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E09FCBEF-8AAD-42A1-A700-14191D29385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208" y="2505075"/>
            <a:ext cx="4630159" cy="3476625"/>
          </a:xfrm>
        </p:spPr>
      </p:pic>
    </p:spTree>
    <p:extLst>
      <p:ext uri="{BB962C8B-B14F-4D97-AF65-F5344CB8AC3E}">
        <p14:creationId xmlns:p14="http://schemas.microsoft.com/office/powerpoint/2010/main" val="378396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00A57E-C11C-4E98-8E04-98DA285C0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2650631-C6BB-40CB-ABE1-E6910E5659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3CA96AFF-E585-4614-9B20-0639C1202B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075" y="2505075"/>
            <a:ext cx="4627974" cy="3476625"/>
          </a:xfrm>
        </p:spPr>
      </p:pic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91E41D74-A673-4123-A6BA-1E465131E6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EB0749D9-6B1B-4DE0-828F-7F04E36E4C0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129539"/>
            <a:ext cx="4956175" cy="2227697"/>
          </a:xfrm>
        </p:spPr>
      </p:pic>
    </p:spTree>
    <p:extLst>
      <p:ext uri="{BB962C8B-B14F-4D97-AF65-F5344CB8AC3E}">
        <p14:creationId xmlns:p14="http://schemas.microsoft.com/office/powerpoint/2010/main" val="3223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69CA73-E57B-4723-9E56-521876F87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1F19DC0-82AE-4EDF-A640-63FA41F7F9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171FFCE1-3028-4A22-AC38-5BD5F45971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75" y="2658954"/>
            <a:ext cx="4956175" cy="3168866"/>
          </a:xfrm>
        </p:spPr>
      </p:pic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F73E54D4-7DB9-4481-91DD-F7435C9FAC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E330A509-6753-4149-8B93-E9F7EBFA204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129539"/>
            <a:ext cx="4956175" cy="2227697"/>
          </a:xfrm>
        </p:spPr>
      </p:pic>
    </p:spTree>
    <p:extLst>
      <p:ext uri="{BB962C8B-B14F-4D97-AF65-F5344CB8AC3E}">
        <p14:creationId xmlns:p14="http://schemas.microsoft.com/office/powerpoint/2010/main" val="202206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FFCE58-1AF7-4FF0-901F-7ACEEAB84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1B3F61C-808A-4D08-9852-BE7694232D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E94B8665-1FE1-4085-A3BD-55293638AF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75" y="3129539"/>
            <a:ext cx="4956175" cy="2227697"/>
          </a:xfrm>
        </p:spPr>
      </p:pic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6F52F6E7-177B-4236-9523-DB42EC9513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E4341CED-B061-4BD6-BD69-B4E996A490B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13585"/>
            <a:ext cx="4956175" cy="3459604"/>
          </a:xfrm>
        </p:spPr>
      </p:pic>
    </p:spTree>
    <p:extLst>
      <p:ext uri="{BB962C8B-B14F-4D97-AF65-F5344CB8AC3E}">
        <p14:creationId xmlns:p14="http://schemas.microsoft.com/office/powerpoint/2010/main" val="254477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45E88C-6612-4CE5-B04A-113BB7409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Květen 2024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DF1D7A4-56C7-4B47-89B2-08E73D3F8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V květnu se ve družině putovalo vesmírem. Povídalo se o planetách, Slunci a hvězdách. Malovaly se planety a rakety, vyráběli se ufoni a stavěla se vesmírná města. Maminkám k svátku se vyráběly přáníčka a poukázky. Na návštěvu do družiny přišly děti z mateřské školy, budoucí prvňáčci. Začátkem června proběhlo zábavné odpoledne se soutěžemi k oslavě Dne dětí.  </a:t>
            </a:r>
          </a:p>
        </p:txBody>
      </p:sp>
    </p:spTree>
    <p:extLst>
      <p:ext uri="{BB962C8B-B14F-4D97-AF65-F5344CB8AC3E}">
        <p14:creationId xmlns:p14="http://schemas.microsoft.com/office/powerpoint/2010/main" val="182887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AB685F-89A8-402A-84D3-A6EFC20AF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1E7F73A0-E51D-4B7D-A117-C2ECAEF1D9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356" y="1825625"/>
            <a:ext cx="3430300" cy="4187825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E44C6265-F6DC-42D3-8ED3-68118CB370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472" y="1825625"/>
            <a:ext cx="3140868" cy="4187825"/>
          </a:xfrm>
        </p:spPr>
      </p:pic>
    </p:spTree>
    <p:extLst>
      <p:ext uri="{BB962C8B-B14F-4D97-AF65-F5344CB8AC3E}">
        <p14:creationId xmlns:p14="http://schemas.microsoft.com/office/powerpoint/2010/main" val="121064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9EEA51-B79D-4346-8047-31CE92B57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AF79E094-086A-41C0-9E92-6C419612A9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3" y="2806046"/>
            <a:ext cx="4954587" cy="2226983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0CF82D90-D098-498C-B9C1-8D145AB716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806759"/>
            <a:ext cx="4951413" cy="2225556"/>
          </a:xfrm>
        </p:spPr>
      </p:pic>
    </p:spTree>
    <p:extLst>
      <p:ext uri="{BB962C8B-B14F-4D97-AF65-F5344CB8AC3E}">
        <p14:creationId xmlns:p14="http://schemas.microsoft.com/office/powerpoint/2010/main" val="301516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D9F2EA-644D-486B-9A12-458E214DC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563101BC-97B4-4316-AE40-2C3B36C6628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3" y="2806046"/>
            <a:ext cx="4954587" cy="2226983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B7C722F0-1725-4C46-AFB5-4E09538668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806759"/>
            <a:ext cx="4951413" cy="2225556"/>
          </a:xfrm>
        </p:spPr>
      </p:pic>
    </p:spTree>
    <p:extLst>
      <p:ext uri="{BB962C8B-B14F-4D97-AF65-F5344CB8AC3E}">
        <p14:creationId xmlns:p14="http://schemas.microsoft.com/office/powerpoint/2010/main" val="355044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C490F8-C850-4F21-9328-6D59641F7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CE9C3DA2-1134-48E6-9820-61BD59B1B38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261" y="1825625"/>
            <a:ext cx="3144491" cy="4187825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865713A3-50C9-411E-92AB-9B04534932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377" y="1825625"/>
            <a:ext cx="2205059" cy="4187825"/>
          </a:xfrm>
        </p:spPr>
      </p:pic>
    </p:spTree>
    <p:extLst>
      <p:ext uri="{BB962C8B-B14F-4D97-AF65-F5344CB8AC3E}">
        <p14:creationId xmlns:p14="http://schemas.microsoft.com/office/powerpoint/2010/main" val="152212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8F0502-8642-4A42-BC88-1EC074749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CB855D99-BEA5-4D77-BCE8-21447CD452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3" y="2368649"/>
            <a:ext cx="4954587" cy="3101777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F840B504-A167-4E12-868D-5B87555BB9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193" y="1825625"/>
            <a:ext cx="3847427" cy="4187825"/>
          </a:xfrm>
        </p:spPr>
      </p:pic>
    </p:spTree>
    <p:extLst>
      <p:ext uri="{BB962C8B-B14F-4D97-AF65-F5344CB8AC3E}">
        <p14:creationId xmlns:p14="http://schemas.microsoft.com/office/powerpoint/2010/main" val="273675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924DF0-E682-475B-9667-4CD8F7BDD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E3BD1052-1FE3-4866-A53E-BF23C3140B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683" y="1825625"/>
            <a:ext cx="2475646" cy="4187825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B3E8DC61-1F7F-4BE5-A37D-2CF5CE4541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472" y="1825625"/>
            <a:ext cx="3140868" cy="4187825"/>
          </a:xfrm>
        </p:spPr>
      </p:pic>
    </p:spTree>
    <p:extLst>
      <p:ext uri="{BB962C8B-B14F-4D97-AF65-F5344CB8AC3E}">
        <p14:creationId xmlns:p14="http://schemas.microsoft.com/office/powerpoint/2010/main" val="154305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E28199-2050-4347-84AB-B4AFB69FE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3A9C4E00-7322-4E3F-97FD-1E48B502B9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3" y="2061567"/>
            <a:ext cx="4954587" cy="371594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CA5249F3-30D7-4B8D-9400-7F497973D3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235" y="1825625"/>
            <a:ext cx="3713342" cy="4187825"/>
          </a:xfrm>
        </p:spPr>
      </p:pic>
    </p:spTree>
    <p:extLst>
      <p:ext uri="{BB962C8B-B14F-4D97-AF65-F5344CB8AC3E}">
        <p14:creationId xmlns:p14="http://schemas.microsoft.com/office/powerpoint/2010/main" val="119637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F31C54-2088-4FC7-A0E5-F98DFC173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Červen 2024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42ADBE8-ECE9-4A25-92E0-D705FE97A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365" y="1703294"/>
            <a:ext cx="10200249" cy="42784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Na začátku června se slavil Den dětí soutěžemi a hrami. Červen ve školní družině byl ve znamení indiánů. Povídalo se o jejich stylu života, tvořily se indiánské čelenky a náhrdelníky, vyráběly se totemy. 2.červnový pátek patřil ve družině druhákům, kteří ve družině přespali. Nejdříve si zahráli na zahradě zajímavou hru, pak si opekli něco k snědku na ohni. Po přesunu dovnitř následovala diskotéka a noční hra. Pak následovala pohádka a spánek. Po snídani připravené rodiči odcházely děti s rodiči domů. V posledním červnovém týdnu se šlo do Zoo Parku v České Skalici na prohlídku zvířátek. </a:t>
            </a:r>
            <a:r>
              <a:rPr lang="cs-CZ"/>
              <a:t>Dozvěděli jsme se </a:t>
            </a:r>
            <a:r>
              <a:rPr lang="cs-CZ" dirty="0"/>
              <a:t>spoustu zajímavostí o životě těchto zvířat.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064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AADEA4-7F0F-4538-AB78-DFE592E93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E47ED3E-1A8A-4A52-B44C-692AD1AB16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3BBD6D31-DC40-4814-94F0-D557B89131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184" y="2505075"/>
            <a:ext cx="4233756" cy="3476625"/>
          </a:xfrm>
        </p:spPr>
      </p:pic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8E96D8FB-E02D-425B-8B43-299955C734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82DB74FE-739C-4807-A352-DD162319398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208" y="2505075"/>
            <a:ext cx="4630159" cy="3476625"/>
          </a:xfrm>
        </p:spPr>
      </p:pic>
    </p:spTree>
    <p:extLst>
      <p:ext uri="{BB962C8B-B14F-4D97-AF65-F5344CB8AC3E}">
        <p14:creationId xmlns:p14="http://schemas.microsoft.com/office/powerpoint/2010/main" val="160097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4A840A-8784-467B-9F9C-24CF3BE4A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6B86EF8-7B37-40BD-B19A-4C7D560D9F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D1883111-6874-4307-9E13-B379759EA2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75" y="3129539"/>
            <a:ext cx="4956175" cy="2227697"/>
          </a:xfrm>
        </p:spPr>
      </p:pic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FD88894-5F31-41BC-940C-DCC3D67FD4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E2B88E61-1519-49CE-918F-E919C8E4FE1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208" y="2505075"/>
            <a:ext cx="4630159" cy="3476625"/>
          </a:xfrm>
        </p:spPr>
      </p:pic>
    </p:spTree>
    <p:extLst>
      <p:ext uri="{BB962C8B-B14F-4D97-AF65-F5344CB8AC3E}">
        <p14:creationId xmlns:p14="http://schemas.microsoft.com/office/powerpoint/2010/main" val="179783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E6EB07-EE15-40AC-B42A-94DE6803A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41223A2-7BA4-48D0-9BE7-E54BE76CDA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3F8497A2-49FC-4A2A-9535-085563ECEB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83" y="2505075"/>
            <a:ext cx="4630159" cy="3476625"/>
          </a:xfrm>
        </p:spPr>
      </p:pic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2161E3A2-1FBE-4C77-B38E-5C1C196BAD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42AC828F-5037-485E-9D8E-7E74A19FAD5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049" y="2505075"/>
            <a:ext cx="2610476" cy="3476625"/>
          </a:xfrm>
        </p:spPr>
      </p:pic>
    </p:spTree>
    <p:extLst>
      <p:ext uri="{BB962C8B-B14F-4D97-AF65-F5344CB8AC3E}">
        <p14:creationId xmlns:p14="http://schemas.microsoft.com/office/powerpoint/2010/main" val="385310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678C61-7F69-4BC8-A676-C6098FA7A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8818FA7-4D90-49C3-A691-231A772B62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BEDDEA91-CE1C-4B12-BC2D-09969716D9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727" y="2505075"/>
            <a:ext cx="1562670" cy="3476625"/>
          </a:xfrm>
        </p:spPr>
      </p:pic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46D02933-28A9-45D1-9382-79E68579EB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B3DA24A1-906B-429C-A77D-446A2C76E76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208" y="2505075"/>
            <a:ext cx="4630159" cy="3476625"/>
          </a:xfrm>
        </p:spPr>
      </p:pic>
    </p:spTree>
    <p:extLst>
      <p:ext uri="{BB962C8B-B14F-4D97-AF65-F5344CB8AC3E}">
        <p14:creationId xmlns:p14="http://schemas.microsoft.com/office/powerpoint/2010/main" val="413036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30BF9A-EE8B-4857-8D48-3328BB492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AB7C88B-5EDE-427D-BD84-20E1C5B40E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4852D7D6-F49F-4F0E-B1C4-8F932364C7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328" y="2505075"/>
            <a:ext cx="2607468" cy="3476625"/>
          </a:xfrm>
        </p:spPr>
      </p:pic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CFE4AF0D-D1A8-4A1D-850B-C022E96C2E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7F94FB09-05D4-4140-BD59-EB505F19E7D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587" y="2505075"/>
            <a:ext cx="3559401" cy="3476625"/>
          </a:xfrm>
        </p:spPr>
      </p:pic>
    </p:spTree>
    <p:extLst>
      <p:ext uri="{BB962C8B-B14F-4D97-AF65-F5344CB8AC3E}">
        <p14:creationId xmlns:p14="http://schemas.microsoft.com/office/powerpoint/2010/main" val="29920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7A36A0-F784-42AE-AEA6-4396B1F3A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AA66ED2F-1DC5-4723-8C94-64720D110F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3" y="2061567"/>
            <a:ext cx="4954587" cy="3715940"/>
          </a:xfrm>
        </p:spPr>
      </p:pic>
      <p:pic>
        <p:nvPicPr>
          <p:cNvPr id="16" name="Zástupný symbol pro obsah 15">
            <a:extLst>
              <a:ext uri="{FF2B5EF4-FFF2-40B4-BE49-F238E27FC236}">
                <a16:creationId xmlns:a16="http://schemas.microsoft.com/office/drawing/2014/main" id="{E9EE3066-74D4-474B-AF38-082EA43183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081" y="1825625"/>
            <a:ext cx="2355651" cy="4187825"/>
          </a:xfrm>
        </p:spPr>
      </p:pic>
    </p:spTree>
    <p:extLst>
      <p:ext uri="{BB962C8B-B14F-4D97-AF65-F5344CB8AC3E}">
        <p14:creationId xmlns:p14="http://schemas.microsoft.com/office/powerpoint/2010/main" val="144624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B93FD7-998F-4845-B4CB-0F48AC4F0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59BD878-DCAF-4D42-8F07-647AD8E83E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41249980-BF16-4C89-8325-D1EA9D3295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75" y="3129539"/>
            <a:ext cx="4956175" cy="2227697"/>
          </a:xfrm>
        </p:spPr>
      </p:pic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878831C-E526-4A12-8BCF-D4E0E92181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2C6D3E0B-7B23-4D76-BB20-D6EF5C78B8E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952" y="2505075"/>
            <a:ext cx="1562670" cy="3476625"/>
          </a:xfrm>
        </p:spPr>
      </p:pic>
    </p:spTree>
    <p:extLst>
      <p:ext uri="{BB962C8B-B14F-4D97-AF65-F5344CB8AC3E}">
        <p14:creationId xmlns:p14="http://schemas.microsoft.com/office/powerpoint/2010/main" val="331705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836330-B519-4981-A0EA-216A6107C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DB456342-540D-4775-B8E4-BE843670BF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26953"/>
            <a:ext cx="4951413" cy="2785169"/>
          </a:xfrm>
        </p:spPr>
      </p:pic>
      <p:pic>
        <p:nvPicPr>
          <p:cNvPr id="12" name="Zástupný symbol pro obsah 11">
            <a:extLst>
              <a:ext uri="{FF2B5EF4-FFF2-40B4-BE49-F238E27FC236}">
                <a16:creationId xmlns:a16="http://schemas.microsoft.com/office/drawing/2014/main" id="{5FE636B4-543F-42B5-A211-37227361CA3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336" y="1825625"/>
            <a:ext cx="1882340" cy="4187825"/>
          </a:xfrm>
        </p:spPr>
      </p:pic>
    </p:spTree>
    <p:extLst>
      <p:ext uri="{BB962C8B-B14F-4D97-AF65-F5344CB8AC3E}">
        <p14:creationId xmlns:p14="http://schemas.microsoft.com/office/powerpoint/2010/main" val="324615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E630C4-B39F-42F2-AA37-DE0BF8DE4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Říjen 2023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8BBFF51-055C-46FE-BACD-2B2A0B10F4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Slunečné zářijové a říjnové dny využila družina k hrám a sportovním aktivitám na nové školním hřišti. Vyráběli se jablka, hrušky, hroznové víno, dýně a podzimní stromy. Velký výběr přírodních materiálu vyzýval k tvoření výrobků a dekorací z listů, šišek, kaštanů a žaludů. Povídalo se o říjnových pranostikách a přísloví. Zpívali se písně s podzimní tématikou. </a:t>
            </a:r>
          </a:p>
        </p:txBody>
      </p:sp>
    </p:spTree>
    <p:extLst>
      <p:ext uri="{BB962C8B-B14F-4D97-AF65-F5344CB8AC3E}">
        <p14:creationId xmlns:p14="http://schemas.microsoft.com/office/powerpoint/2010/main" val="149618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Obrázek přírody (16:9)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31_TF03431377_TF03431377.potx" id="{95E6A534-C542-444F-91A2-47F4DA54D7B7}" vid="{458BD4AE-97DC-420A-84D2-31D039AE1983}"/>
    </a:ext>
  </a:extLst>
</a:theme>
</file>

<file path=ppt/theme/theme2.xml><?xml version="1.0" encoding="utf-8"?>
<a:theme xmlns:a="http://schemas.openxmlformats.org/drawingml/2006/main" name="Motiv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Duhová prezentace</Template>
  <TotalTime>5311</TotalTime>
  <Words>815</Words>
  <Application>Microsoft Office PowerPoint</Application>
  <PresentationFormat>Širokoúhlá obrazovka</PresentationFormat>
  <Paragraphs>23</Paragraphs>
  <Slides>70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70</vt:i4>
      </vt:variant>
    </vt:vector>
  </HeadingPairs>
  <TitlesOfParts>
    <vt:vector size="73" baseType="lpstr">
      <vt:lpstr>Arial</vt:lpstr>
      <vt:lpstr>Segoe Print</vt:lpstr>
      <vt:lpstr>Obrázek přírody (16:9)</vt:lpstr>
      <vt:lpstr>Školní rok 2023- 2024</vt:lpstr>
      <vt:lpstr>Září 2023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Říjen 2023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Listopad 2023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Prosinec 2023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Leden 2024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Únor 2024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Březen 2024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Duben 2024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Květen 2024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Červen 2024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Školní rok 2023- 2024</dc:title>
  <dc:creator>Školní družina</dc:creator>
  <cp:lastModifiedBy>Školní družina</cp:lastModifiedBy>
  <cp:revision>7</cp:revision>
  <dcterms:created xsi:type="dcterms:W3CDTF">2024-08-01T14:29:34Z</dcterms:created>
  <dcterms:modified xsi:type="dcterms:W3CDTF">2024-08-05T07:00:42Z</dcterms:modified>
</cp:coreProperties>
</file>